
<file path=[Content_Types].xml><?xml version="1.0" encoding="utf-8"?>
<Types xmlns="http://schemas.openxmlformats.org/package/2006/content-types">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Masters/slideMaster6.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805" r:id="rId1"/>
    <p:sldMasterId id="2147483796" r:id="rId2"/>
    <p:sldMasterId id="2147483799" r:id="rId3"/>
    <p:sldMasterId id="2147483802" r:id="rId4"/>
    <p:sldMasterId id="2147483809" r:id="rId5"/>
    <p:sldMasterId id="2147483776" r:id="rId6"/>
  </p:sldMasterIdLst>
  <p:notesMasterIdLst>
    <p:notesMasterId r:id="rId8"/>
  </p:notesMasterIdLst>
  <p:sldIdLst>
    <p:sldId id="309" r:id="rId7"/>
  </p:sldIdLst>
  <p:sldSz cx="10693400" cy="7561263"/>
  <p:notesSz cx="6807200" cy="9939338"/>
  <p:defaultTextStyle>
    <a:defPPr>
      <a:defRPr lang="en-US"/>
    </a:defPPr>
    <a:lvl1pPr marL="0" algn="l" defTabSz="995690" rtl="0" eaLnBrk="1" latinLnBrk="0" hangingPunct="1">
      <a:defRPr sz="2000" kern="1200">
        <a:solidFill>
          <a:schemeClr val="tx1"/>
        </a:solidFill>
        <a:latin typeface="+mn-lt"/>
        <a:ea typeface="+mn-ea"/>
        <a:cs typeface="+mn-cs"/>
      </a:defRPr>
    </a:lvl1pPr>
    <a:lvl2pPr marL="497845" algn="l" defTabSz="995690" rtl="0" eaLnBrk="1" latinLnBrk="0" hangingPunct="1">
      <a:defRPr sz="2000" kern="1200">
        <a:solidFill>
          <a:schemeClr val="tx1"/>
        </a:solidFill>
        <a:latin typeface="+mn-lt"/>
        <a:ea typeface="+mn-ea"/>
        <a:cs typeface="+mn-cs"/>
      </a:defRPr>
    </a:lvl2pPr>
    <a:lvl3pPr marL="995690" algn="l" defTabSz="995690" rtl="0" eaLnBrk="1" latinLnBrk="0" hangingPunct="1">
      <a:defRPr sz="2000" kern="1200">
        <a:solidFill>
          <a:schemeClr val="tx1"/>
        </a:solidFill>
        <a:latin typeface="+mn-lt"/>
        <a:ea typeface="+mn-ea"/>
        <a:cs typeface="+mn-cs"/>
      </a:defRPr>
    </a:lvl3pPr>
    <a:lvl4pPr marL="1493535" algn="l" defTabSz="995690" rtl="0" eaLnBrk="1" latinLnBrk="0" hangingPunct="1">
      <a:defRPr sz="2000" kern="1200">
        <a:solidFill>
          <a:schemeClr val="tx1"/>
        </a:solidFill>
        <a:latin typeface="+mn-lt"/>
        <a:ea typeface="+mn-ea"/>
        <a:cs typeface="+mn-cs"/>
      </a:defRPr>
    </a:lvl4pPr>
    <a:lvl5pPr marL="1991380" algn="l" defTabSz="995690" rtl="0" eaLnBrk="1" latinLnBrk="0" hangingPunct="1">
      <a:defRPr sz="2000" kern="1200">
        <a:solidFill>
          <a:schemeClr val="tx1"/>
        </a:solidFill>
        <a:latin typeface="+mn-lt"/>
        <a:ea typeface="+mn-ea"/>
        <a:cs typeface="+mn-cs"/>
      </a:defRPr>
    </a:lvl5pPr>
    <a:lvl6pPr marL="2489225" algn="l" defTabSz="995690" rtl="0" eaLnBrk="1" latinLnBrk="0" hangingPunct="1">
      <a:defRPr sz="2000" kern="1200">
        <a:solidFill>
          <a:schemeClr val="tx1"/>
        </a:solidFill>
        <a:latin typeface="+mn-lt"/>
        <a:ea typeface="+mn-ea"/>
        <a:cs typeface="+mn-cs"/>
      </a:defRPr>
    </a:lvl6pPr>
    <a:lvl7pPr marL="2987070" algn="l" defTabSz="995690" rtl="0" eaLnBrk="1" latinLnBrk="0" hangingPunct="1">
      <a:defRPr sz="2000" kern="1200">
        <a:solidFill>
          <a:schemeClr val="tx1"/>
        </a:solidFill>
        <a:latin typeface="+mn-lt"/>
        <a:ea typeface="+mn-ea"/>
        <a:cs typeface="+mn-cs"/>
      </a:defRPr>
    </a:lvl7pPr>
    <a:lvl8pPr marL="3484916" algn="l" defTabSz="995690" rtl="0" eaLnBrk="1" latinLnBrk="0" hangingPunct="1">
      <a:defRPr sz="2000" kern="1200">
        <a:solidFill>
          <a:schemeClr val="tx1"/>
        </a:solidFill>
        <a:latin typeface="+mn-lt"/>
        <a:ea typeface="+mn-ea"/>
        <a:cs typeface="+mn-cs"/>
      </a:defRPr>
    </a:lvl8pPr>
    <a:lvl9pPr marL="3982761" algn="l" defTabSz="995690" rtl="0" eaLnBrk="1" latinLnBrk="0" hangingPunct="1">
      <a:defRPr sz="20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shikata, Mayumi (AZSA)" initials="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390"/>
    <a:srgbClr val="C84E00"/>
    <a:srgbClr val="8099C6"/>
    <a:srgbClr val="409DAD"/>
    <a:srgbClr val="80A8AE"/>
    <a:srgbClr val="00338D"/>
    <a:srgbClr val="BABBB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955" autoAdjust="0"/>
  </p:normalViewPr>
  <p:slideViewPr>
    <p:cSldViewPr>
      <p:cViewPr>
        <p:scale>
          <a:sx n="100" d="100"/>
          <a:sy n="100" d="100"/>
        </p:scale>
        <p:origin x="-78" y="432"/>
      </p:cViewPr>
      <p:guideLst>
        <p:guide orient="horz" pos="730"/>
        <p:guide orient="horz" pos="4762"/>
        <p:guide orient="horz" pos="4578"/>
        <p:guide orient="horz" pos="370"/>
        <p:guide orient="horz" pos="199"/>
        <p:guide pos="3298"/>
        <p:guide pos="385"/>
        <p:guide pos="6350"/>
        <p:guide pos="3439"/>
        <p:guide pos="2406"/>
        <p:guide pos="2277"/>
        <p:guide/>
        <p:guide pos="4329"/>
        <p:guide pos="445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786" cy="496966"/>
          </a:xfrm>
          <a:prstGeom prst="rect">
            <a:avLst/>
          </a:prstGeom>
        </p:spPr>
        <p:txBody>
          <a:bodyPr vert="horz" lIns="92251" tIns="46126" rIns="92251" bIns="46126" rtlCol="0"/>
          <a:lstStyle>
            <a:lvl1pPr algn="l">
              <a:defRPr sz="1300"/>
            </a:lvl1pPr>
          </a:lstStyle>
          <a:p>
            <a:endParaRPr lang="en-GB" dirty="0"/>
          </a:p>
        </p:txBody>
      </p:sp>
      <p:sp>
        <p:nvSpPr>
          <p:cNvPr id="3" name="Date Placeholder 2"/>
          <p:cNvSpPr>
            <a:spLocks noGrp="1"/>
          </p:cNvSpPr>
          <p:nvPr>
            <p:ph type="dt" idx="1"/>
          </p:nvPr>
        </p:nvSpPr>
        <p:spPr>
          <a:xfrm>
            <a:off x="3855839" y="1"/>
            <a:ext cx="2949786" cy="496966"/>
          </a:xfrm>
          <a:prstGeom prst="rect">
            <a:avLst/>
          </a:prstGeom>
        </p:spPr>
        <p:txBody>
          <a:bodyPr vert="horz" lIns="92251" tIns="46126" rIns="92251" bIns="46126" rtlCol="0"/>
          <a:lstStyle>
            <a:lvl1pPr algn="r">
              <a:defRPr sz="1300"/>
            </a:lvl1pPr>
          </a:lstStyle>
          <a:p>
            <a:fld id="{ADBD2DE4-F3D3-45EA-96E2-4DAEB4B3E3D1}" type="datetimeFigureOut">
              <a:rPr lang="en-GB" smtClean="0"/>
              <a:pPr/>
              <a:t>19/02/2015</a:t>
            </a:fld>
            <a:endParaRPr lang="en-GB" dirty="0"/>
          </a:p>
        </p:txBody>
      </p:sp>
      <p:sp>
        <p:nvSpPr>
          <p:cNvPr id="4" name="Slide Image Placeholder 3"/>
          <p:cNvSpPr>
            <a:spLocks noGrp="1" noRot="1" noChangeAspect="1"/>
          </p:cNvSpPr>
          <p:nvPr>
            <p:ph type="sldImg" idx="2"/>
          </p:nvPr>
        </p:nvSpPr>
        <p:spPr>
          <a:xfrm>
            <a:off x="768350" y="744538"/>
            <a:ext cx="5270500" cy="3727450"/>
          </a:xfrm>
          <a:prstGeom prst="rect">
            <a:avLst/>
          </a:prstGeom>
          <a:noFill/>
          <a:ln w="12700">
            <a:solidFill>
              <a:prstClr val="black"/>
            </a:solidFill>
          </a:ln>
        </p:spPr>
        <p:txBody>
          <a:bodyPr vert="horz" lIns="92251" tIns="46126" rIns="92251" bIns="46126" rtlCol="0" anchor="ctr"/>
          <a:lstStyle/>
          <a:p>
            <a:endParaRPr lang="en-GB" dirty="0"/>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2251" tIns="46126" rIns="92251" bIns="4612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40647"/>
            <a:ext cx="2949786" cy="496966"/>
          </a:xfrm>
          <a:prstGeom prst="rect">
            <a:avLst/>
          </a:prstGeom>
        </p:spPr>
        <p:txBody>
          <a:bodyPr vert="horz" lIns="92251" tIns="46126" rIns="92251" bIns="46126" rtlCol="0" anchor="b"/>
          <a:lstStyle>
            <a:lvl1pPr algn="l">
              <a:defRPr sz="1300"/>
            </a:lvl1pPr>
          </a:lstStyle>
          <a:p>
            <a:endParaRPr lang="en-GB" dirty="0"/>
          </a:p>
        </p:txBody>
      </p:sp>
      <p:sp>
        <p:nvSpPr>
          <p:cNvPr id="7" name="Slide Number Placeholder 6"/>
          <p:cNvSpPr>
            <a:spLocks noGrp="1"/>
          </p:cNvSpPr>
          <p:nvPr>
            <p:ph type="sldNum" sz="quarter" idx="5"/>
          </p:nvPr>
        </p:nvSpPr>
        <p:spPr>
          <a:xfrm>
            <a:off x="3855839" y="9440647"/>
            <a:ext cx="2949786" cy="496966"/>
          </a:xfrm>
          <a:prstGeom prst="rect">
            <a:avLst/>
          </a:prstGeom>
        </p:spPr>
        <p:txBody>
          <a:bodyPr vert="horz" lIns="92251" tIns="46126" rIns="92251" bIns="46126" rtlCol="0" anchor="b"/>
          <a:lstStyle>
            <a:lvl1pPr algn="r">
              <a:defRPr sz="1300"/>
            </a:lvl1pPr>
          </a:lstStyle>
          <a:p>
            <a:fld id="{88E80C72-F6A8-431F-84C0-28BC8F60F0B3}" type="slidenum">
              <a:rPr lang="en-GB" smtClean="0"/>
              <a:pPr/>
              <a:t>&lt;#&gt;</a:t>
            </a:fld>
            <a:endParaRPr lang="en-GB" dirty="0"/>
          </a:p>
        </p:txBody>
      </p:sp>
    </p:spTree>
  </p:cSld>
  <p:clrMap bg1="lt1" tx1="dk1" bg2="lt2" tx2="dk2" accent1="accent1" accent2="accent2" accent3="accent3" accent4="accent4" accent5="accent5" accent6="accent6" hlink="hlink" folHlink="folHlink"/>
  <p:notesStyle>
    <a:lvl1pPr marL="0" algn="l" defTabSz="995690" rtl="0" eaLnBrk="1" latinLnBrk="0" hangingPunct="1">
      <a:defRPr sz="1300" kern="1200">
        <a:solidFill>
          <a:schemeClr val="tx1"/>
        </a:solidFill>
        <a:latin typeface="+mn-lt"/>
        <a:ea typeface="+mn-ea"/>
        <a:cs typeface="+mn-cs"/>
      </a:defRPr>
    </a:lvl1pPr>
    <a:lvl2pPr marL="497845" algn="l" defTabSz="995690" rtl="0" eaLnBrk="1" latinLnBrk="0" hangingPunct="1">
      <a:defRPr sz="1300" kern="1200">
        <a:solidFill>
          <a:schemeClr val="tx1"/>
        </a:solidFill>
        <a:latin typeface="+mn-lt"/>
        <a:ea typeface="+mn-ea"/>
        <a:cs typeface="+mn-cs"/>
      </a:defRPr>
    </a:lvl2pPr>
    <a:lvl3pPr marL="995690" algn="l" defTabSz="995690" rtl="0" eaLnBrk="1" latinLnBrk="0" hangingPunct="1">
      <a:defRPr sz="1300" kern="1200">
        <a:solidFill>
          <a:schemeClr val="tx1"/>
        </a:solidFill>
        <a:latin typeface="+mn-lt"/>
        <a:ea typeface="+mn-ea"/>
        <a:cs typeface="+mn-cs"/>
      </a:defRPr>
    </a:lvl3pPr>
    <a:lvl4pPr marL="1493535" algn="l" defTabSz="995690" rtl="0" eaLnBrk="1" latinLnBrk="0" hangingPunct="1">
      <a:defRPr sz="1300" kern="1200">
        <a:solidFill>
          <a:schemeClr val="tx1"/>
        </a:solidFill>
        <a:latin typeface="+mn-lt"/>
        <a:ea typeface="+mn-ea"/>
        <a:cs typeface="+mn-cs"/>
      </a:defRPr>
    </a:lvl4pPr>
    <a:lvl5pPr marL="1991380" algn="l" defTabSz="995690" rtl="0" eaLnBrk="1" latinLnBrk="0" hangingPunct="1">
      <a:defRPr sz="1300" kern="1200">
        <a:solidFill>
          <a:schemeClr val="tx1"/>
        </a:solidFill>
        <a:latin typeface="+mn-lt"/>
        <a:ea typeface="+mn-ea"/>
        <a:cs typeface="+mn-cs"/>
      </a:defRPr>
    </a:lvl5pPr>
    <a:lvl6pPr marL="2489225" algn="l" defTabSz="995690" rtl="0" eaLnBrk="1" latinLnBrk="0" hangingPunct="1">
      <a:defRPr sz="1300" kern="1200">
        <a:solidFill>
          <a:schemeClr val="tx1"/>
        </a:solidFill>
        <a:latin typeface="+mn-lt"/>
        <a:ea typeface="+mn-ea"/>
        <a:cs typeface="+mn-cs"/>
      </a:defRPr>
    </a:lvl6pPr>
    <a:lvl7pPr marL="2987070" algn="l" defTabSz="995690" rtl="0" eaLnBrk="1" latinLnBrk="0" hangingPunct="1">
      <a:defRPr sz="1300" kern="1200">
        <a:solidFill>
          <a:schemeClr val="tx1"/>
        </a:solidFill>
        <a:latin typeface="+mn-lt"/>
        <a:ea typeface="+mn-ea"/>
        <a:cs typeface="+mn-cs"/>
      </a:defRPr>
    </a:lvl7pPr>
    <a:lvl8pPr marL="3484916" algn="l" defTabSz="995690" rtl="0" eaLnBrk="1" latinLnBrk="0" hangingPunct="1">
      <a:defRPr sz="1300" kern="1200">
        <a:solidFill>
          <a:schemeClr val="tx1"/>
        </a:solidFill>
        <a:latin typeface="+mn-lt"/>
        <a:ea typeface="+mn-ea"/>
        <a:cs typeface="+mn-cs"/>
      </a:defRPr>
    </a:lvl8pPr>
    <a:lvl9pPr marL="3982761" algn="l" defTabSz="995690" rtl="0" eaLnBrk="1" latinLnBrk="0" hangingPunct="1">
      <a:defRPr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⑦中面（作業用）">
    <p:spTree>
      <p:nvGrpSpPr>
        <p:cNvPr id="1" name=""/>
        <p:cNvGrpSpPr/>
        <p:nvPr/>
      </p:nvGrpSpPr>
      <p:grpSpPr>
        <a:xfrm>
          <a:off x="0" y="0"/>
          <a:ext cx="0" cy="0"/>
          <a:chOff x="0" y="0"/>
          <a:chExt cx="0" cy="0"/>
        </a:xfrm>
      </p:grpSpPr>
      <p:sp>
        <p:nvSpPr>
          <p:cNvPr id="45" name="テキスト ボックス 44"/>
          <p:cNvSpPr txBox="1"/>
          <p:nvPr userDrawn="1"/>
        </p:nvSpPr>
        <p:spPr>
          <a:xfrm>
            <a:off x="611842" y="312523"/>
            <a:ext cx="9469715" cy="267282"/>
          </a:xfrm>
          <a:prstGeom prst="rect">
            <a:avLst/>
          </a:prstGeom>
          <a:solidFill>
            <a:schemeClr val="bg1">
              <a:lumMod val="95000"/>
            </a:schemeClr>
          </a:solidFill>
        </p:spPr>
        <p:txBody>
          <a:bodyPr wrap="square" rtlCol="0" anchor="ctr">
            <a:noAutofit/>
          </a:bodyPr>
          <a:lstStyle/>
          <a:p>
            <a:pPr algn="ctr"/>
            <a:endParaRPr kumimoji="1" lang="ja-JP" altLang="en-US" sz="1400" b="1" kern="1200" dirty="0">
              <a:solidFill>
                <a:schemeClr val="bg1">
                  <a:lumMod val="50000"/>
                </a:schemeClr>
              </a:solidFill>
              <a:latin typeface="+mn-ea"/>
              <a:ea typeface="ＭＳ Ｐゴシック" pitchFamily="50" charset="-128"/>
              <a:cs typeface="+mn-cs"/>
            </a:endParaRPr>
          </a:p>
        </p:txBody>
      </p:sp>
      <p:grpSp>
        <p:nvGrpSpPr>
          <p:cNvPr id="3" name="グループ化 79"/>
          <p:cNvGrpSpPr/>
          <p:nvPr userDrawn="1"/>
        </p:nvGrpSpPr>
        <p:grpSpPr>
          <a:xfrm>
            <a:off x="-92154" y="-37264"/>
            <a:ext cx="10947691" cy="7636639"/>
            <a:chOff x="-65162" y="-52700"/>
            <a:chExt cx="7741071" cy="10800000"/>
          </a:xfrm>
        </p:grpSpPr>
        <p:grpSp>
          <p:nvGrpSpPr>
            <p:cNvPr id="4" name="グループ化 44"/>
            <p:cNvGrpSpPr/>
            <p:nvPr userDrawn="1"/>
          </p:nvGrpSpPr>
          <p:grpSpPr>
            <a:xfrm>
              <a:off x="-65162" y="820291"/>
              <a:ext cx="7741071" cy="8519418"/>
              <a:chOff x="-65162" y="820291"/>
              <a:chExt cx="7741071" cy="8519418"/>
            </a:xfrm>
          </p:grpSpPr>
          <p:cxnSp>
            <p:nvCxnSpPr>
              <p:cNvPr id="20" name="直線コネクタ 19"/>
              <p:cNvCxnSpPr/>
              <p:nvPr/>
            </p:nvCxnSpPr>
            <p:spPr bwMode="auto">
              <a:xfrm>
                <a:off x="-65162" y="820291"/>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nvGrpSpPr>
              <p:cNvPr id="21" name="グループ化 48"/>
              <p:cNvGrpSpPr/>
              <p:nvPr/>
            </p:nvGrpSpPr>
            <p:grpSpPr>
              <a:xfrm>
                <a:off x="-65162" y="1729929"/>
                <a:ext cx="7741071" cy="152400"/>
                <a:chOff x="-35793" y="1729929"/>
                <a:chExt cx="7741071" cy="152400"/>
              </a:xfrm>
            </p:grpSpPr>
            <p:cxnSp>
              <p:nvCxnSpPr>
                <p:cNvPr id="43" name="直線コネクタ 42"/>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44" name="直線コネクタ 43"/>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2" name="グループ化 49"/>
              <p:cNvGrpSpPr/>
              <p:nvPr/>
            </p:nvGrpSpPr>
            <p:grpSpPr>
              <a:xfrm>
                <a:off x="-65162" y="2790081"/>
                <a:ext cx="7741071" cy="152400"/>
                <a:chOff x="-35793" y="1729929"/>
                <a:chExt cx="7741071" cy="152400"/>
              </a:xfrm>
            </p:grpSpPr>
            <p:cxnSp>
              <p:nvCxnSpPr>
                <p:cNvPr id="41" name="直線コネクタ 23"/>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42" name="直線コネクタ 24"/>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3" name="グループ化 25"/>
              <p:cNvGrpSpPr/>
              <p:nvPr/>
            </p:nvGrpSpPr>
            <p:grpSpPr>
              <a:xfrm>
                <a:off x="-65162" y="3871739"/>
                <a:ext cx="7741071" cy="152400"/>
                <a:chOff x="-35793" y="1729929"/>
                <a:chExt cx="7741071" cy="152400"/>
              </a:xfrm>
            </p:grpSpPr>
            <p:cxnSp>
              <p:nvCxnSpPr>
                <p:cNvPr id="39" name="直線コネクタ 26"/>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40" name="直線コネクタ 27"/>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4" name="グループ化 98"/>
              <p:cNvGrpSpPr/>
              <p:nvPr/>
            </p:nvGrpSpPr>
            <p:grpSpPr>
              <a:xfrm>
                <a:off x="-65162" y="4920109"/>
                <a:ext cx="7741071" cy="152400"/>
                <a:chOff x="-35793" y="1729929"/>
                <a:chExt cx="7741071" cy="152400"/>
              </a:xfrm>
            </p:grpSpPr>
            <p:cxnSp>
              <p:nvCxnSpPr>
                <p:cNvPr id="37" name="直線コネクタ 36"/>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8" name="直線コネクタ 37"/>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5" name="グループ化 31"/>
              <p:cNvGrpSpPr/>
              <p:nvPr/>
            </p:nvGrpSpPr>
            <p:grpSpPr>
              <a:xfrm>
                <a:off x="-65162" y="5977384"/>
                <a:ext cx="7741071" cy="152400"/>
                <a:chOff x="-35793" y="1729929"/>
                <a:chExt cx="7741071" cy="152400"/>
              </a:xfrm>
            </p:grpSpPr>
            <p:cxnSp>
              <p:nvCxnSpPr>
                <p:cNvPr id="35" name="直線コネクタ 34"/>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6" name="直線コネクタ 35"/>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6" name="グループ化 34"/>
              <p:cNvGrpSpPr/>
              <p:nvPr/>
            </p:nvGrpSpPr>
            <p:grpSpPr>
              <a:xfrm>
                <a:off x="-65162" y="7044184"/>
                <a:ext cx="7741071" cy="152400"/>
                <a:chOff x="-35793" y="1729929"/>
                <a:chExt cx="7741071" cy="152400"/>
              </a:xfrm>
            </p:grpSpPr>
            <p:cxnSp>
              <p:nvCxnSpPr>
                <p:cNvPr id="33" name="直線コネクタ 32"/>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4" name="直線コネクタ 33"/>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7" name="グループ化 101"/>
              <p:cNvGrpSpPr/>
              <p:nvPr/>
            </p:nvGrpSpPr>
            <p:grpSpPr>
              <a:xfrm>
                <a:off x="-65162" y="8120509"/>
                <a:ext cx="7741071" cy="152400"/>
                <a:chOff x="-35793" y="1729929"/>
                <a:chExt cx="7741071" cy="152400"/>
              </a:xfrm>
            </p:grpSpPr>
            <p:cxnSp>
              <p:nvCxnSpPr>
                <p:cNvPr id="31" name="直線コネクタ 30"/>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2" name="直線コネクタ 31"/>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8" name="グループ化 40"/>
              <p:cNvGrpSpPr/>
              <p:nvPr/>
            </p:nvGrpSpPr>
            <p:grpSpPr>
              <a:xfrm>
                <a:off x="-65162" y="9187309"/>
                <a:ext cx="7741071" cy="152400"/>
                <a:chOff x="-35793" y="1729929"/>
                <a:chExt cx="7741071" cy="152400"/>
              </a:xfrm>
            </p:grpSpPr>
            <p:cxnSp>
              <p:nvCxnSpPr>
                <p:cNvPr id="29" name="直線コネクタ 28"/>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0" name="直線コネクタ 29"/>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grpSp>
          <p:nvGrpSpPr>
            <p:cNvPr id="5" name="グループ化 52"/>
            <p:cNvGrpSpPr/>
            <p:nvPr/>
          </p:nvGrpSpPr>
          <p:grpSpPr>
            <a:xfrm>
              <a:off x="4856609" y="-52700"/>
              <a:ext cx="148158" cy="10800000"/>
              <a:chOff x="4856609" y="-144016"/>
              <a:chExt cx="148158" cy="10963324"/>
            </a:xfrm>
          </p:grpSpPr>
          <p:cxnSp>
            <p:nvCxnSpPr>
              <p:cNvPr id="18" name="直線コネクタ 17"/>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9" name="直線コネクタ 18"/>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6" name="グループ化 53"/>
            <p:cNvGrpSpPr/>
            <p:nvPr/>
          </p:nvGrpSpPr>
          <p:grpSpPr>
            <a:xfrm>
              <a:off x="5990084" y="-52700"/>
              <a:ext cx="148158" cy="10800000"/>
              <a:chOff x="4856609" y="-144016"/>
              <a:chExt cx="148158" cy="10963324"/>
            </a:xfrm>
          </p:grpSpPr>
          <p:cxnSp>
            <p:nvCxnSpPr>
              <p:cNvPr id="16" name="直線コネクタ 15"/>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7" name="直線コネクタ 16"/>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7" name="グループ化 56"/>
            <p:cNvGrpSpPr/>
            <p:nvPr/>
          </p:nvGrpSpPr>
          <p:grpSpPr>
            <a:xfrm>
              <a:off x="3693468" y="-52700"/>
              <a:ext cx="148158" cy="10800000"/>
              <a:chOff x="4856609" y="-144016"/>
              <a:chExt cx="148158" cy="10963324"/>
            </a:xfrm>
          </p:grpSpPr>
          <p:cxnSp>
            <p:nvCxnSpPr>
              <p:cNvPr id="14" name="直線コネクタ 13"/>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5" name="直線コネクタ 14"/>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8" name="グループ化 59"/>
            <p:cNvGrpSpPr/>
            <p:nvPr/>
          </p:nvGrpSpPr>
          <p:grpSpPr>
            <a:xfrm>
              <a:off x="2554313" y="-52700"/>
              <a:ext cx="148158" cy="10800000"/>
              <a:chOff x="4856609" y="-144016"/>
              <a:chExt cx="148158" cy="10963324"/>
            </a:xfrm>
          </p:grpSpPr>
          <p:cxnSp>
            <p:nvCxnSpPr>
              <p:cNvPr id="12" name="直線コネクタ 11"/>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3" name="直線コネクタ 12"/>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9" name="グループ化 62"/>
            <p:cNvGrpSpPr/>
            <p:nvPr/>
          </p:nvGrpSpPr>
          <p:grpSpPr>
            <a:xfrm>
              <a:off x="1405980" y="-52700"/>
              <a:ext cx="148158" cy="10800000"/>
              <a:chOff x="4856609" y="-144016"/>
              <a:chExt cx="148158" cy="10963324"/>
            </a:xfrm>
          </p:grpSpPr>
          <p:cxnSp>
            <p:nvCxnSpPr>
              <p:cNvPr id="10" name="直線コネクタ 9"/>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1" name="直線コネクタ 10"/>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sp>
        <p:nvSpPr>
          <p:cNvPr id="46" name="正方形/長方形 45"/>
          <p:cNvSpPr/>
          <p:nvPr userDrawn="1"/>
        </p:nvSpPr>
        <p:spPr bwMode="auto">
          <a:xfrm>
            <a:off x="611842" y="308809"/>
            <a:ext cx="9469715" cy="6951620"/>
          </a:xfrm>
          <a:prstGeom prst="rect">
            <a:avLst/>
          </a:prstGeom>
          <a:noFill/>
          <a:ln w="952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smtClean="0">
              <a:ln>
                <a:noFill/>
              </a:ln>
              <a:solidFill>
                <a:schemeClr val="tx1"/>
              </a:solidFill>
              <a:effectLst/>
              <a:latin typeface="Arial" charset="0"/>
              <a:ea typeface="ＭＳ Ｐゴシック" pitchFamily="50" charset="-128"/>
            </a:endParaRPr>
          </a:p>
        </p:txBody>
      </p:sp>
      <p:sp>
        <p:nvSpPr>
          <p:cNvPr id="48" name="テキスト ボックス 24"/>
          <p:cNvSpPr txBox="1"/>
          <p:nvPr userDrawn="1"/>
        </p:nvSpPr>
        <p:spPr>
          <a:xfrm>
            <a:off x="1327323" y="7264611"/>
            <a:ext cx="8007792" cy="261610"/>
          </a:xfrm>
          <a:prstGeom prst="rect">
            <a:avLst/>
          </a:prstGeom>
          <a:noFill/>
        </p:spPr>
        <p:txBody>
          <a:bodyPr wrap="square" lIns="0" rIns="0" rtlCol="0">
            <a:spAutoFit/>
          </a:bodyPr>
          <a:lstStyle/>
          <a:p>
            <a:pPr algn="ctr"/>
            <a:r>
              <a:rPr lang="en-US" altLang="ja-JP" sz="550" dirty="0" smtClean="0">
                <a:latin typeface="Univers 45 Light" pitchFamily="2" charset="0"/>
                <a:cs typeface="Times New Roman" pitchFamily="18" charset="0"/>
              </a:rPr>
              <a:t>© 2014 KPMG AZSA LLC, a limited liability audit corporation incorporated under the Japanese Certified Public Accountants Law and a member firm of the KPMG network of independent member firms affiliated with KPMG International Cooperative (“KPMG International”), a Swiss entity. All rights reserved. </a:t>
            </a:r>
          </a:p>
        </p:txBody>
      </p:sp>
      <p:sp>
        <p:nvSpPr>
          <p:cNvPr id="51" name="正方形/長方形 50"/>
          <p:cNvSpPr/>
          <p:nvPr userDrawn="1"/>
        </p:nvSpPr>
        <p:spPr bwMode="auto">
          <a:xfrm>
            <a:off x="7077723" y="581284"/>
            <a:ext cx="3003834" cy="6682060"/>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52" name="正方形/長方形 51"/>
          <p:cNvSpPr/>
          <p:nvPr userDrawn="1"/>
        </p:nvSpPr>
        <p:spPr bwMode="auto">
          <a:xfrm>
            <a:off x="611842" y="581284"/>
            <a:ext cx="6262231" cy="6682060"/>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smtClean="0">
              <a:ln>
                <a:noFill/>
              </a:ln>
              <a:solidFill>
                <a:schemeClr val="tx1"/>
              </a:solidFill>
              <a:effectLst/>
              <a:latin typeface="Arial" charset="0"/>
              <a:ea typeface="ＭＳ Ｐゴシック" pitchFamily="50" charset="-128"/>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⑨表面のみ（作業用）">
    <p:spTree>
      <p:nvGrpSpPr>
        <p:cNvPr id="1" name=""/>
        <p:cNvGrpSpPr/>
        <p:nvPr/>
      </p:nvGrpSpPr>
      <p:grpSpPr>
        <a:xfrm>
          <a:off x="0" y="0"/>
          <a:ext cx="0" cy="0"/>
          <a:chOff x="0" y="0"/>
          <a:chExt cx="0" cy="0"/>
        </a:xfrm>
      </p:grpSpPr>
      <p:grpSp>
        <p:nvGrpSpPr>
          <p:cNvPr id="2" name="グループ化 79"/>
          <p:cNvGrpSpPr/>
          <p:nvPr userDrawn="1"/>
        </p:nvGrpSpPr>
        <p:grpSpPr>
          <a:xfrm>
            <a:off x="-92154" y="-37264"/>
            <a:ext cx="10947691" cy="7636639"/>
            <a:chOff x="-65162" y="-52700"/>
            <a:chExt cx="7741071" cy="10800000"/>
          </a:xfrm>
        </p:grpSpPr>
        <p:grpSp>
          <p:nvGrpSpPr>
            <p:cNvPr id="3" name="グループ化 44"/>
            <p:cNvGrpSpPr/>
            <p:nvPr userDrawn="1"/>
          </p:nvGrpSpPr>
          <p:grpSpPr>
            <a:xfrm>
              <a:off x="-65162" y="820291"/>
              <a:ext cx="7741071" cy="8519418"/>
              <a:chOff x="-65162" y="820291"/>
              <a:chExt cx="7741071" cy="8519418"/>
            </a:xfrm>
          </p:grpSpPr>
          <p:cxnSp>
            <p:nvCxnSpPr>
              <p:cNvPr id="19" name="直線コネクタ 18"/>
              <p:cNvCxnSpPr/>
              <p:nvPr/>
            </p:nvCxnSpPr>
            <p:spPr bwMode="auto">
              <a:xfrm>
                <a:off x="-65162" y="820291"/>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nvGrpSpPr>
              <p:cNvPr id="4" name="グループ化 48"/>
              <p:cNvGrpSpPr/>
              <p:nvPr/>
            </p:nvGrpSpPr>
            <p:grpSpPr>
              <a:xfrm>
                <a:off x="-65162" y="1729929"/>
                <a:ext cx="7741071" cy="152400"/>
                <a:chOff x="-35793" y="1729929"/>
                <a:chExt cx="7741071" cy="152400"/>
              </a:xfrm>
            </p:grpSpPr>
            <p:cxnSp>
              <p:nvCxnSpPr>
                <p:cNvPr id="42" name="直線コネクタ 41"/>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43" name="直線コネクタ 42"/>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5" name="グループ化 49"/>
              <p:cNvGrpSpPr/>
              <p:nvPr/>
            </p:nvGrpSpPr>
            <p:grpSpPr>
              <a:xfrm>
                <a:off x="-65162" y="2790081"/>
                <a:ext cx="7741071" cy="152400"/>
                <a:chOff x="-35793" y="1729929"/>
                <a:chExt cx="7741071" cy="152400"/>
              </a:xfrm>
            </p:grpSpPr>
            <p:cxnSp>
              <p:nvCxnSpPr>
                <p:cNvPr id="40" name="直線コネクタ 23"/>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41" name="直線コネクタ 24"/>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6" name="グループ化 25"/>
              <p:cNvGrpSpPr/>
              <p:nvPr/>
            </p:nvGrpSpPr>
            <p:grpSpPr>
              <a:xfrm>
                <a:off x="-65162" y="3871739"/>
                <a:ext cx="7741071" cy="152400"/>
                <a:chOff x="-35793" y="1729929"/>
                <a:chExt cx="7741071" cy="152400"/>
              </a:xfrm>
            </p:grpSpPr>
            <p:cxnSp>
              <p:nvCxnSpPr>
                <p:cNvPr id="38" name="直線コネクタ 26"/>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9" name="直線コネクタ 27"/>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7" name="グループ化 98"/>
              <p:cNvGrpSpPr/>
              <p:nvPr/>
            </p:nvGrpSpPr>
            <p:grpSpPr>
              <a:xfrm>
                <a:off x="-65162" y="4920109"/>
                <a:ext cx="7741071" cy="152400"/>
                <a:chOff x="-35793" y="1729929"/>
                <a:chExt cx="7741071" cy="152400"/>
              </a:xfrm>
            </p:grpSpPr>
            <p:cxnSp>
              <p:nvCxnSpPr>
                <p:cNvPr id="36" name="直線コネクタ 35"/>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7" name="直線コネクタ 36"/>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8" name="グループ化 31"/>
              <p:cNvGrpSpPr/>
              <p:nvPr/>
            </p:nvGrpSpPr>
            <p:grpSpPr>
              <a:xfrm>
                <a:off x="-65162" y="5977384"/>
                <a:ext cx="7741071" cy="152400"/>
                <a:chOff x="-35793" y="1729929"/>
                <a:chExt cx="7741071" cy="152400"/>
              </a:xfrm>
            </p:grpSpPr>
            <p:cxnSp>
              <p:nvCxnSpPr>
                <p:cNvPr id="34" name="直線コネクタ 33"/>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5" name="直線コネクタ 34"/>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0" name="グループ化 34"/>
              <p:cNvGrpSpPr/>
              <p:nvPr/>
            </p:nvGrpSpPr>
            <p:grpSpPr>
              <a:xfrm>
                <a:off x="-65162" y="7044184"/>
                <a:ext cx="7741071" cy="152400"/>
                <a:chOff x="-35793" y="1729929"/>
                <a:chExt cx="7741071" cy="152400"/>
              </a:xfrm>
            </p:grpSpPr>
            <p:cxnSp>
              <p:nvCxnSpPr>
                <p:cNvPr id="32" name="直線コネクタ 31"/>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3" name="直線コネクタ 32"/>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1" name="グループ化 101"/>
              <p:cNvGrpSpPr/>
              <p:nvPr/>
            </p:nvGrpSpPr>
            <p:grpSpPr>
              <a:xfrm>
                <a:off x="-65162" y="8120509"/>
                <a:ext cx="7741071" cy="152400"/>
                <a:chOff x="-35793" y="1729929"/>
                <a:chExt cx="7741071" cy="152400"/>
              </a:xfrm>
            </p:grpSpPr>
            <p:cxnSp>
              <p:nvCxnSpPr>
                <p:cNvPr id="30" name="直線コネクタ 29"/>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1" name="直線コネクタ 30"/>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2" name="グループ化 40"/>
              <p:cNvGrpSpPr/>
              <p:nvPr/>
            </p:nvGrpSpPr>
            <p:grpSpPr>
              <a:xfrm>
                <a:off x="-65162" y="9187309"/>
                <a:ext cx="7741071" cy="152400"/>
                <a:chOff x="-35793" y="1729929"/>
                <a:chExt cx="7741071" cy="152400"/>
              </a:xfrm>
            </p:grpSpPr>
            <p:cxnSp>
              <p:nvCxnSpPr>
                <p:cNvPr id="28" name="直線コネクタ 27"/>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29" name="直線コネクタ 28"/>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grpSp>
          <p:nvGrpSpPr>
            <p:cNvPr id="23" name="グループ化 52"/>
            <p:cNvGrpSpPr/>
            <p:nvPr/>
          </p:nvGrpSpPr>
          <p:grpSpPr>
            <a:xfrm>
              <a:off x="4856609" y="-52700"/>
              <a:ext cx="148158" cy="10800000"/>
              <a:chOff x="4856609" y="-144016"/>
              <a:chExt cx="148158" cy="10963324"/>
            </a:xfrm>
          </p:grpSpPr>
          <p:cxnSp>
            <p:nvCxnSpPr>
              <p:cNvPr id="17" name="直線コネクタ 16"/>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8" name="直線コネクタ 17"/>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4" name="グループ化 53"/>
            <p:cNvGrpSpPr/>
            <p:nvPr/>
          </p:nvGrpSpPr>
          <p:grpSpPr>
            <a:xfrm>
              <a:off x="5990084" y="-52700"/>
              <a:ext cx="148158" cy="10800000"/>
              <a:chOff x="4856609" y="-144016"/>
              <a:chExt cx="148158" cy="10963324"/>
            </a:xfrm>
          </p:grpSpPr>
          <p:cxnSp>
            <p:nvCxnSpPr>
              <p:cNvPr id="15" name="直線コネクタ 14"/>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6" name="直線コネクタ 15"/>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5" name="グループ化 56"/>
            <p:cNvGrpSpPr/>
            <p:nvPr/>
          </p:nvGrpSpPr>
          <p:grpSpPr>
            <a:xfrm>
              <a:off x="3693468" y="-52700"/>
              <a:ext cx="148158" cy="10800000"/>
              <a:chOff x="4856609" y="-144016"/>
              <a:chExt cx="148158" cy="10963324"/>
            </a:xfrm>
          </p:grpSpPr>
          <p:cxnSp>
            <p:nvCxnSpPr>
              <p:cNvPr id="13" name="直線コネクタ 12"/>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4" name="直線コネクタ 13"/>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6" name="グループ化 59"/>
            <p:cNvGrpSpPr/>
            <p:nvPr/>
          </p:nvGrpSpPr>
          <p:grpSpPr>
            <a:xfrm>
              <a:off x="2554313" y="-52700"/>
              <a:ext cx="148158" cy="10800000"/>
              <a:chOff x="4856609" y="-144016"/>
              <a:chExt cx="148158" cy="10963324"/>
            </a:xfrm>
          </p:grpSpPr>
          <p:cxnSp>
            <p:nvCxnSpPr>
              <p:cNvPr id="11" name="直線コネクタ 10"/>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2" name="直線コネクタ 11"/>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7" name="グループ化 62"/>
            <p:cNvGrpSpPr/>
            <p:nvPr/>
          </p:nvGrpSpPr>
          <p:grpSpPr>
            <a:xfrm>
              <a:off x="1405980" y="-52700"/>
              <a:ext cx="148158" cy="10800000"/>
              <a:chOff x="4856609" y="-144016"/>
              <a:chExt cx="148158" cy="10963324"/>
            </a:xfrm>
          </p:grpSpPr>
          <p:cxnSp>
            <p:nvCxnSpPr>
              <p:cNvPr id="9" name="直線コネクタ 8"/>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0" name="直線コネクタ 9"/>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sp>
        <p:nvSpPr>
          <p:cNvPr id="46" name="正方形/長方形 45"/>
          <p:cNvSpPr/>
          <p:nvPr userDrawn="1"/>
        </p:nvSpPr>
        <p:spPr bwMode="auto">
          <a:xfrm>
            <a:off x="611842" y="308809"/>
            <a:ext cx="9469715" cy="6951620"/>
          </a:xfrm>
          <a:prstGeom prst="rect">
            <a:avLst/>
          </a:prstGeom>
          <a:noFill/>
          <a:ln w="952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smtClean="0">
              <a:ln>
                <a:noFill/>
              </a:ln>
              <a:solidFill>
                <a:schemeClr val="tx1"/>
              </a:solidFill>
              <a:effectLst/>
              <a:latin typeface="Arial" charset="0"/>
              <a:ea typeface="ＭＳ Ｐゴシック" pitchFamily="50" charset="-128"/>
            </a:endParaRPr>
          </a:p>
        </p:txBody>
      </p:sp>
      <p:sp>
        <p:nvSpPr>
          <p:cNvPr id="44" name="正方形/長方形 43"/>
          <p:cNvSpPr/>
          <p:nvPr userDrawn="1"/>
        </p:nvSpPr>
        <p:spPr bwMode="auto">
          <a:xfrm>
            <a:off x="7077723" y="1147916"/>
            <a:ext cx="3003834" cy="4531073"/>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smtClean="0">
              <a:ln>
                <a:noFill/>
              </a:ln>
              <a:solidFill>
                <a:schemeClr val="tx1"/>
              </a:solidFill>
              <a:effectLst/>
              <a:latin typeface="Arial" charset="0"/>
              <a:ea typeface="ＭＳ Ｐゴシック" pitchFamily="50" charset="-128"/>
            </a:endParaRPr>
          </a:p>
        </p:txBody>
      </p:sp>
      <p:sp>
        <p:nvSpPr>
          <p:cNvPr id="45" name="正方形/長方形 44"/>
          <p:cNvSpPr/>
          <p:nvPr userDrawn="1"/>
        </p:nvSpPr>
        <p:spPr bwMode="auto">
          <a:xfrm>
            <a:off x="611842" y="1147916"/>
            <a:ext cx="6262231" cy="4531073"/>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smtClean="0">
              <a:ln>
                <a:noFill/>
              </a:ln>
              <a:solidFill>
                <a:schemeClr val="tx1"/>
              </a:solidFill>
              <a:effectLst/>
              <a:latin typeface="Arial" charset="0"/>
              <a:ea typeface="ＭＳ Ｐゴシック" pitchFamily="50" charset="-128"/>
            </a:endParaRPr>
          </a:p>
        </p:txBody>
      </p:sp>
      <p:grpSp>
        <p:nvGrpSpPr>
          <p:cNvPr id="48" name="グループ化 47"/>
          <p:cNvGrpSpPr/>
          <p:nvPr userDrawn="1"/>
        </p:nvGrpSpPr>
        <p:grpSpPr>
          <a:xfrm>
            <a:off x="-8398" y="0"/>
            <a:ext cx="10156238" cy="872248"/>
            <a:chOff x="0" y="0"/>
            <a:chExt cx="7181438" cy="1233563"/>
          </a:xfrm>
        </p:grpSpPr>
        <p:pic>
          <p:nvPicPr>
            <p:cNvPr id="49" name="Picture 30"/>
            <p:cNvPicPr>
              <a:picLocks noChangeAspect="1" noChangeArrowheads="1"/>
            </p:cNvPicPr>
            <p:nvPr userDrawn="1"/>
          </p:nvPicPr>
          <p:blipFill>
            <a:blip r:embed="rId2" cstate="print"/>
            <a:srcRect/>
            <a:stretch>
              <a:fillRect/>
            </a:stretch>
          </p:blipFill>
          <p:spPr bwMode="auto">
            <a:xfrm>
              <a:off x="0" y="0"/>
              <a:ext cx="7181438" cy="1233563"/>
            </a:xfrm>
            <a:prstGeom prst="rect">
              <a:avLst/>
            </a:prstGeom>
            <a:noFill/>
            <a:ln w="9525">
              <a:noFill/>
              <a:miter lim="800000"/>
              <a:headEnd/>
              <a:tailEnd/>
            </a:ln>
            <a:effectLst/>
          </p:spPr>
        </p:pic>
        <p:pic>
          <p:nvPicPr>
            <p:cNvPr id="52" name="Picture 28"/>
            <p:cNvPicPr>
              <a:picLocks noChangeAspect="1" noChangeArrowheads="1"/>
            </p:cNvPicPr>
            <p:nvPr userDrawn="1"/>
          </p:nvPicPr>
          <p:blipFill>
            <a:blip r:embed="rId3" cstate="print"/>
            <a:srcRect/>
            <a:stretch>
              <a:fillRect/>
            </a:stretch>
          </p:blipFill>
          <p:spPr bwMode="auto">
            <a:xfrm>
              <a:off x="457525" y="438660"/>
              <a:ext cx="1530000" cy="564188"/>
            </a:xfrm>
            <a:prstGeom prst="rect">
              <a:avLst/>
            </a:prstGeom>
            <a:noFill/>
            <a:ln w="9525">
              <a:noFill/>
              <a:miter lim="800000"/>
              <a:headEnd/>
              <a:tailEnd/>
            </a:ln>
            <a:effectLst/>
          </p:spPr>
        </p:pic>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⑥表紙（コピーライトなし）">
    <p:spTree>
      <p:nvGrpSpPr>
        <p:cNvPr id="1" name=""/>
        <p:cNvGrpSpPr/>
        <p:nvPr/>
      </p:nvGrpSpPr>
      <p:grpSpPr>
        <a:xfrm>
          <a:off x="0" y="0"/>
          <a:ext cx="0" cy="0"/>
          <a:chOff x="0" y="0"/>
          <a:chExt cx="0" cy="0"/>
        </a:xfrm>
      </p:grpSpPr>
      <p:grpSp>
        <p:nvGrpSpPr>
          <p:cNvPr id="3" name="グループ化 2"/>
          <p:cNvGrpSpPr/>
          <p:nvPr userDrawn="1"/>
        </p:nvGrpSpPr>
        <p:grpSpPr>
          <a:xfrm>
            <a:off x="-8398" y="0"/>
            <a:ext cx="10156238" cy="872248"/>
            <a:chOff x="0" y="0"/>
            <a:chExt cx="7181438" cy="1233563"/>
          </a:xfrm>
        </p:grpSpPr>
        <p:pic>
          <p:nvPicPr>
            <p:cNvPr id="4" name="Picture 30"/>
            <p:cNvPicPr>
              <a:picLocks noChangeAspect="1" noChangeArrowheads="1"/>
            </p:cNvPicPr>
            <p:nvPr userDrawn="1"/>
          </p:nvPicPr>
          <p:blipFill>
            <a:blip r:embed="rId2" cstate="print"/>
            <a:srcRect/>
            <a:stretch>
              <a:fillRect/>
            </a:stretch>
          </p:blipFill>
          <p:spPr bwMode="auto">
            <a:xfrm>
              <a:off x="0" y="0"/>
              <a:ext cx="7181438" cy="1233563"/>
            </a:xfrm>
            <a:prstGeom prst="rect">
              <a:avLst/>
            </a:prstGeom>
            <a:noFill/>
            <a:ln w="9525">
              <a:noFill/>
              <a:miter lim="800000"/>
              <a:headEnd/>
              <a:tailEnd/>
            </a:ln>
            <a:effectLst/>
          </p:spPr>
        </p:pic>
        <p:pic>
          <p:nvPicPr>
            <p:cNvPr id="6" name="Picture 28"/>
            <p:cNvPicPr>
              <a:picLocks noChangeAspect="1" noChangeArrowheads="1"/>
            </p:cNvPicPr>
            <p:nvPr userDrawn="1"/>
          </p:nvPicPr>
          <p:blipFill>
            <a:blip r:embed="rId3" cstate="print"/>
            <a:srcRect/>
            <a:stretch>
              <a:fillRect/>
            </a:stretch>
          </p:blipFill>
          <p:spPr bwMode="auto">
            <a:xfrm>
              <a:off x="457525" y="438660"/>
              <a:ext cx="1530000" cy="564188"/>
            </a:xfrm>
            <a:prstGeom prst="rect">
              <a:avLst/>
            </a:prstGeom>
            <a:noFill/>
            <a:ln w="9525">
              <a:noFill/>
              <a:miter lim="800000"/>
              <a:headEnd/>
              <a:tailEnd/>
            </a:ln>
            <a:effectLst/>
          </p:spPr>
        </p:pic>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⑨表面のみ（ヘッダー用紙印刷用）">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⑦中面（コピーライトあり）">
    <p:spTree>
      <p:nvGrpSpPr>
        <p:cNvPr id="1" name=""/>
        <p:cNvGrpSpPr/>
        <p:nvPr/>
      </p:nvGrpSpPr>
      <p:grpSpPr>
        <a:xfrm>
          <a:off x="0" y="0"/>
          <a:ext cx="0" cy="0"/>
          <a:chOff x="0" y="0"/>
          <a:chExt cx="0" cy="0"/>
        </a:xfrm>
      </p:grpSpPr>
      <p:sp>
        <p:nvSpPr>
          <p:cNvPr id="57" name="テキスト ボックス 24"/>
          <p:cNvSpPr txBox="1"/>
          <p:nvPr userDrawn="1"/>
        </p:nvSpPr>
        <p:spPr>
          <a:xfrm>
            <a:off x="1327323" y="7264611"/>
            <a:ext cx="8007792" cy="261610"/>
          </a:xfrm>
          <a:prstGeom prst="rect">
            <a:avLst/>
          </a:prstGeom>
          <a:noFill/>
        </p:spPr>
        <p:txBody>
          <a:bodyPr wrap="square" lIns="0" rIns="0" rtlCol="0">
            <a:spAutoFit/>
          </a:bodyPr>
          <a:lstStyle/>
          <a:p>
            <a:pPr algn="ctr"/>
            <a:r>
              <a:rPr lang="en-US" altLang="ja-JP" sz="550" dirty="0" smtClean="0">
                <a:latin typeface="Univers 45 Light" pitchFamily="2" charset="0"/>
                <a:cs typeface="Times New Roman" pitchFamily="18" charset="0"/>
              </a:rPr>
              <a:t>© 2014 KPMG AZSA LLC, a limited liability audit corporation incorporated under the Japanese Certified Public Accountants Law and a member firm of the KPMG network of independent member firms affiliated with KPMG International Cooperative (“KPMG International”), a Swiss entity. All rights reserved.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⑦中面（コピーライトなし）">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⑧コンタクト頁Ａ（作業用）">
    <p:spTree>
      <p:nvGrpSpPr>
        <p:cNvPr id="1" name=""/>
        <p:cNvGrpSpPr/>
        <p:nvPr/>
      </p:nvGrpSpPr>
      <p:grpSpPr>
        <a:xfrm>
          <a:off x="0" y="0"/>
          <a:ext cx="0" cy="0"/>
          <a:chOff x="0" y="0"/>
          <a:chExt cx="0" cy="0"/>
        </a:xfrm>
      </p:grpSpPr>
      <p:grpSp>
        <p:nvGrpSpPr>
          <p:cNvPr id="57" name="グループ化 56"/>
          <p:cNvGrpSpPr/>
          <p:nvPr userDrawn="1"/>
        </p:nvGrpSpPr>
        <p:grpSpPr>
          <a:xfrm>
            <a:off x="586813" y="5781331"/>
            <a:ext cx="9469715" cy="431046"/>
            <a:chOff x="414933" y="8412161"/>
            <a:chExt cx="6696000" cy="609600"/>
          </a:xfrm>
        </p:grpSpPr>
        <p:sp>
          <p:nvSpPr>
            <p:cNvPr id="58" name="正方形/長方形 57"/>
            <p:cNvSpPr/>
            <p:nvPr/>
          </p:nvSpPr>
          <p:spPr>
            <a:xfrm>
              <a:off x="414933" y="8716961"/>
              <a:ext cx="6696000" cy="3048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Arial" pitchFamily="34" charset="0"/>
                <a:ea typeface="ＭＳ Ｐゴシック" pitchFamily="50" charset="-128"/>
              </a:endParaRPr>
            </a:p>
          </p:txBody>
        </p:sp>
        <p:sp>
          <p:nvSpPr>
            <p:cNvPr id="59" name="正方形/長方形 58"/>
            <p:cNvSpPr/>
            <p:nvPr/>
          </p:nvSpPr>
          <p:spPr>
            <a:xfrm>
              <a:off x="414933" y="8412161"/>
              <a:ext cx="6696000" cy="3048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Arial" pitchFamily="34" charset="0"/>
                <a:ea typeface="ＭＳ Ｐゴシック" pitchFamily="50" charset="-128"/>
              </a:endParaRPr>
            </a:p>
          </p:txBody>
        </p:sp>
        <p:cxnSp>
          <p:nvCxnSpPr>
            <p:cNvPr id="60" name="直線コネクタ 59"/>
            <p:cNvCxnSpPr/>
            <p:nvPr/>
          </p:nvCxnSpPr>
          <p:spPr>
            <a:xfrm>
              <a:off x="414933" y="8716961"/>
              <a:ext cx="66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 name="正方形/長方形 45"/>
          <p:cNvSpPr/>
          <p:nvPr userDrawn="1"/>
        </p:nvSpPr>
        <p:spPr bwMode="auto">
          <a:xfrm>
            <a:off x="611842" y="308809"/>
            <a:ext cx="9469715" cy="6951620"/>
          </a:xfrm>
          <a:prstGeom prst="rect">
            <a:avLst/>
          </a:prstGeom>
          <a:noFill/>
          <a:ln w="952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smtClean="0">
              <a:ln>
                <a:noFill/>
              </a:ln>
              <a:solidFill>
                <a:schemeClr val="tx1"/>
              </a:solidFill>
              <a:effectLst/>
              <a:latin typeface="Arial" charset="0"/>
              <a:ea typeface="ＭＳ Ｐゴシック" pitchFamily="50" charset="-128"/>
            </a:endParaRPr>
          </a:p>
        </p:txBody>
      </p:sp>
      <p:sp>
        <p:nvSpPr>
          <p:cNvPr id="49" name="正方形/長方形 48"/>
          <p:cNvSpPr/>
          <p:nvPr userDrawn="1"/>
        </p:nvSpPr>
        <p:spPr bwMode="auto">
          <a:xfrm>
            <a:off x="7077723" y="581284"/>
            <a:ext cx="3003834" cy="5185094"/>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52" name="正方形/長方形 51"/>
          <p:cNvSpPr/>
          <p:nvPr userDrawn="1"/>
        </p:nvSpPr>
        <p:spPr bwMode="auto">
          <a:xfrm>
            <a:off x="611842" y="581284"/>
            <a:ext cx="6262231" cy="5185094"/>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smtClean="0">
              <a:ln>
                <a:noFill/>
              </a:ln>
              <a:solidFill>
                <a:schemeClr val="tx1"/>
              </a:solidFill>
              <a:effectLst/>
              <a:latin typeface="Arial" charset="0"/>
              <a:ea typeface="ＭＳ Ｐゴシック" pitchFamily="50" charset="-128"/>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⑧コンタクト頁Ａ">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⑧コンタクト頁B（作業用）">
    <p:spTree>
      <p:nvGrpSpPr>
        <p:cNvPr id="1" name=""/>
        <p:cNvGrpSpPr/>
        <p:nvPr/>
      </p:nvGrpSpPr>
      <p:grpSpPr>
        <a:xfrm>
          <a:off x="0" y="0"/>
          <a:ext cx="0" cy="0"/>
          <a:chOff x="0" y="0"/>
          <a:chExt cx="0" cy="0"/>
        </a:xfrm>
      </p:grpSpPr>
      <p:grpSp>
        <p:nvGrpSpPr>
          <p:cNvPr id="47" name="グループ化 46"/>
          <p:cNvGrpSpPr/>
          <p:nvPr userDrawn="1"/>
        </p:nvGrpSpPr>
        <p:grpSpPr>
          <a:xfrm>
            <a:off x="586813" y="4292545"/>
            <a:ext cx="9469715" cy="431046"/>
            <a:chOff x="414933" y="8412161"/>
            <a:chExt cx="6696000" cy="609600"/>
          </a:xfrm>
        </p:grpSpPr>
        <p:sp>
          <p:nvSpPr>
            <p:cNvPr id="48" name="正方形/長方形 47"/>
            <p:cNvSpPr/>
            <p:nvPr/>
          </p:nvSpPr>
          <p:spPr>
            <a:xfrm>
              <a:off x="414933" y="8716961"/>
              <a:ext cx="6696000" cy="3048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Arial" pitchFamily="34" charset="0"/>
                <a:ea typeface="ＭＳ Ｐゴシック" pitchFamily="50" charset="-128"/>
              </a:endParaRPr>
            </a:p>
          </p:txBody>
        </p:sp>
        <p:sp>
          <p:nvSpPr>
            <p:cNvPr id="50" name="正方形/長方形 49"/>
            <p:cNvSpPr/>
            <p:nvPr/>
          </p:nvSpPr>
          <p:spPr>
            <a:xfrm>
              <a:off x="414933" y="8412161"/>
              <a:ext cx="6696000" cy="3048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Arial" pitchFamily="34" charset="0"/>
                <a:ea typeface="ＭＳ Ｐゴシック" pitchFamily="50" charset="-128"/>
              </a:endParaRPr>
            </a:p>
          </p:txBody>
        </p:sp>
        <p:cxnSp>
          <p:nvCxnSpPr>
            <p:cNvPr id="51" name="直線コネクタ 50"/>
            <p:cNvCxnSpPr/>
            <p:nvPr/>
          </p:nvCxnSpPr>
          <p:spPr>
            <a:xfrm>
              <a:off x="414933" y="8716961"/>
              <a:ext cx="66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 name="グループ化 79"/>
          <p:cNvGrpSpPr/>
          <p:nvPr userDrawn="1"/>
        </p:nvGrpSpPr>
        <p:grpSpPr>
          <a:xfrm>
            <a:off x="-92154" y="-37264"/>
            <a:ext cx="10947691" cy="7636639"/>
            <a:chOff x="-65162" y="-52700"/>
            <a:chExt cx="7741071" cy="10800000"/>
          </a:xfrm>
        </p:grpSpPr>
        <p:grpSp>
          <p:nvGrpSpPr>
            <p:cNvPr id="3" name="グループ化 44"/>
            <p:cNvGrpSpPr/>
            <p:nvPr userDrawn="1"/>
          </p:nvGrpSpPr>
          <p:grpSpPr>
            <a:xfrm>
              <a:off x="-65162" y="820291"/>
              <a:ext cx="7741071" cy="8519418"/>
              <a:chOff x="-65162" y="820291"/>
              <a:chExt cx="7741071" cy="8519418"/>
            </a:xfrm>
          </p:grpSpPr>
          <p:cxnSp>
            <p:nvCxnSpPr>
              <p:cNvPr id="19" name="直線コネクタ 18"/>
              <p:cNvCxnSpPr/>
              <p:nvPr/>
            </p:nvCxnSpPr>
            <p:spPr bwMode="auto">
              <a:xfrm>
                <a:off x="-65162" y="820291"/>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nvGrpSpPr>
              <p:cNvPr id="4" name="グループ化 48"/>
              <p:cNvGrpSpPr/>
              <p:nvPr/>
            </p:nvGrpSpPr>
            <p:grpSpPr>
              <a:xfrm>
                <a:off x="-65162" y="1729929"/>
                <a:ext cx="7741071" cy="152400"/>
                <a:chOff x="-35793" y="1729929"/>
                <a:chExt cx="7741071" cy="152400"/>
              </a:xfrm>
            </p:grpSpPr>
            <p:cxnSp>
              <p:nvCxnSpPr>
                <p:cNvPr id="42" name="直線コネクタ 41"/>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43" name="直線コネクタ 42"/>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5" name="グループ化 49"/>
              <p:cNvGrpSpPr/>
              <p:nvPr/>
            </p:nvGrpSpPr>
            <p:grpSpPr>
              <a:xfrm>
                <a:off x="-65162" y="2790081"/>
                <a:ext cx="7741071" cy="152400"/>
                <a:chOff x="-35793" y="1729929"/>
                <a:chExt cx="7741071" cy="152400"/>
              </a:xfrm>
            </p:grpSpPr>
            <p:cxnSp>
              <p:nvCxnSpPr>
                <p:cNvPr id="40" name="直線コネクタ 23"/>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41" name="直線コネクタ 24"/>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6" name="グループ化 25"/>
              <p:cNvGrpSpPr/>
              <p:nvPr/>
            </p:nvGrpSpPr>
            <p:grpSpPr>
              <a:xfrm>
                <a:off x="-65162" y="3871739"/>
                <a:ext cx="7741071" cy="152400"/>
                <a:chOff x="-35793" y="1729929"/>
                <a:chExt cx="7741071" cy="152400"/>
              </a:xfrm>
            </p:grpSpPr>
            <p:cxnSp>
              <p:nvCxnSpPr>
                <p:cNvPr id="38" name="直線コネクタ 26"/>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9" name="直線コネクタ 27"/>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7" name="グループ化 98"/>
              <p:cNvGrpSpPr/>
              <p:nvPr/>
            </p:nvGrpSpPr>
            <p:grpSpPr>
              <a:xfrm>
                <a:off x="-65162" y="4920109"/>
                <a:ext cx="7741071" cy="152400"/>
                <a:chOff x="-35793" y="1729929"/>
                <a:chExt cx="7741071" cy="152400"/>
              </a:xfrm>
            </p:grpSpPr>
            <p:cxnSp>
              <p:nvCxnSpPr>
                <p:cNvPr id="36" name="直線コネクタ 35"/>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7" name="直線コネクタ 36"/>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8" name="グループ化 31"/>
              <p:cNvGrpSpPr/>
              <p:nvPr/>
            </p:nvGrpSpPr>
            <p:grpSpPr>
              <a:xfrm>
                <a:off x="-65162" y="5977384"/>
                <a:ext cx="7741071" cy="152400"/>
                <a:chOff x="-35793" y="1729929"/>
                <a:chExt cx="7741071" cy="152400"/>
              </a:xfrm>
            </p:grpSpPr>
            <p:cxnSp>
              <p:nvCxnSpPr>
                <p:cNvPr id="34" name="直線コネクタ 33"/>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5" name="直線コネクタ 34"/>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0" name="グループ化 34"/>
              <p:cNvGrpSpPr/>
              <p:nvPr/>
            </p:nvGrpSpPr>
            <p:grpSpPr>
              <a:xfrm>
                <a:off x="-65162" y="7044184"/>
                <a:ext cx="7741071" cy="152400"/>
                <a:chOff x="-35793" y="1729929"/>
                <a:chExt cx="7741071" cy="152400"/>
              </a:xfrm>
            </p:grpSpPr>
            <p:cxnSp>
              <p:nvCxnSpPr>
                <p:cNvPr id="32" name="直線コネクタ 31"/>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3" name="直線コネクタ 32"/>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1" name="グループ化 101"/>
              <p:cNvGrpSpPr/>
              <p:nvPr/>
            </p:nvGrpSpPr>
            <p:grpSpPr>
              <a:xfrm>
                <a:off x="-65162" y="8120509"/>
                <a:ext cx="7741071" cy="152400"/>
                <a:chOff x="-35793" y="1729929"/>
                <a:chExt cx="7741071" cy="152400"/>
              </a:xfrm>
            </p:grpSpPr>
            <p:cxnSp>
              <p:nvCxnSpPr>
                <p:cNvPr id="30" name="直線コネクタ 29"/>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1" name="直線コネクタ 30"/>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2" name="グループ化 40"/>
              <p:cNvGrpSpPr/>
              <p:nvPr/>
            </p:nvGrpSpPr>
            <p:grpSpPr>
              <a:xfrm>
                <a:off x="-65162" y="9187309"/>
                <a:ext cx="7741071" cy="152400"/>
                <a:chOff x="-35793" y="1729929"/>
                <a:chExt cx="7741071" cy="152400"/>
              </a:xfrm>
            </p:grpSpPr>
            <p:cxnSp>
              <p:nvCxnSpPr>
                <p:cNvPr id="28" name="直線コネクタ 27"/>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29" name="直線コネクタ 28"/>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grpSp>
          <p:nvGrpSpPr>
            <p:cNvPr id="23" name="グループ化 52"/>
            <p:cNvGrpSpPr/>
            <p:nvPr/>
          </p:nvGrpSpPr>
          <p:grpSpPr>
            <a:xfrm>
              <a:off x="4856609" y="-52700"/>
              <a:ext cx="148158" cy="10800000"/>
              <a:chOff x="4856609" y="-144016"/>
              <a:chExt cx="148158" cy="10963324"/>
            </a:xfrm>
          </p:grpSpPr>
          <p:cxnSp>
            <p:nvCxnSpPr>
              <p:cNvPr id="17" name="直線コネクタ 16"/>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8" name="直線コネクタ 17"/>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4" name="グループ化 53"/>
            <p:cNvGrpSpPr/>
            <p:nvPr/>
          </p:nvGrpSpPr>
          <p:grpSpPr>
            <a:xfrm>
              <a:off x="5990084" y="-52700"/>
              <a:ext cx="148158" cy="10800000"/>
              <a:chOff x="4856609" y="-144016"/>
              <a:chExt cx="148158" cy="10963324"/>
            </a:xfrm>
          </p:grpSpPr>
          <p:cxnSp>
            <p:nvCxnSpPr>
              <p:cNvPr id="15" name="直線コネクタ 14"/>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6" name="直線コネクタ 15"/>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5" name="グループ化 56"/>
            <p:cNvGrpSpPr/>
            <p:nvPr/>
          </p:nvGrpSpPr>
          <p:grpSpPr>
            <a:xfrm>
              <a:off x="3693468" y="-52700"/>
              <a:ext cx="148158" cy="10800000"/>
              <a:chOff x="4856609" y="-144016"/>
              <a:chExt cx="148158" cy="10963324"/>
            </a:xfrm>
          </p:grpSpPr>
          <p:cxnSp>
            <p:nvCxnSpPr>
              <p:cNvPr id="13" name="直線コネクタ 12"/>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4" name="直線コネクタ 13"/>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6" name="グループ化 59"/>
            <p:cNvGrpSpPr/>
            <p:nvPr/>
          </p:nvGrpSpPr>
          <p:grpSpPr>
            <a:xfrm>
              <a:off x="2554313" y="-52700"/>
              <a:ext cx="148158" cy="10800000"/>
              <a:chOff x="4856609" y="-144016"/>
              <a:chExt cx="148158" cy="10963324"/>
            </a:xfrm>
          </p:grpSpPr>
          <p:cxnSp>
            <p:nvCxnSpPr>
              <p:cNvPr id="11" name="直線コネクタ 10"/>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2" name="直線コネクタ 11"/>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7" name="グループ化 62"/>
            <p:cNvGrpSpPr/>
            <p:nvPr/>
          </p:nvGrpSpPr>
          <p:grpSpPr>
            <a:xfrm>
              <a:off x="1405980" y="-52700"/>
              <a:ext cx="148158" cy="10800000"/>
              <a:chOff x="4856609" y="-144016"/>
              <a:chExt cx="148158" cy="10963324"/>
            </a:xfrm>
          </p:grpSpPr>
          <p:cxnSp>
            <p:nvCxnSpPr>
              <p:cNvPr id="9" name="直線コネクタ 8"/>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0" name="直線コネクタ 9"/>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sp>
        <p:nvSpPr>
          <p:cNvPr id="46" name="正方形/長方形 45"/>
          <p:cNvSpPr/>
          <p:nvPr userDrawn="1"/>
        </p:nvSpPr>
        <p:spPr bwMode="auto">
          <a:xfrm>
            <a:off x="611842" y="308809"/>
            <a:ext cx="9469715" cy="6951620"/>
          </a:xfrm>
          <a:prstGeom prst="rect">
            <a:avLst/>
          </a:prstGeom>
          <a:noFill/>
          <a:ln w="952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smtClean="0">
              <a:ln>
                <a:noFill/>
              </a:ln>
              <a:solidFill>
                <a:schemeClr val="tx1"/>
              </a:solidFill>
              <a:effectLst/>
              <a:latin typeface="Arial" charset="0"/>
              <a:ea typeface="ＭＳ Ｐゴシック" pitchFamily="50" charset="-128"/>
            </a:endParaRPr>
          </a:p>
        </p:txBody>
      </p:sp>
      <p:sp>
        <p:nvSpPr>
          <p:cNvPr id="49" name="正方形/長方形 48"/>
          <p:cNvSpPr/>
          <p:nvPr userDrawn="1"/>
        </p:nvSpPr>
        <p:spPr bwMode="auto">
          <a:xfrm>
            <a:off x="7077723" y="581284"/>
            <a:ext cx="3003834" cy="3716498"/>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52" name="正方形/長方形 51"/>
          <p:cNvSpPr/>
          <p:nvPr userDrawn="1"/>
        </p:nvSpPr>
        <p:spPr bwMode="auto">
          <a:xfrm>
            <a:off x="611842" y="581284"/>
            <a:ext cx="6262231" cy="3716498"/>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smtClean="0">
              <a:ln>
                <a:noFill/>
              </a:ln>
              <a:solidFill>
                <a:schemeClr val="tx1"/>
              </a:solidFill>
              <a:effectLst/>
              <a:latin typeface="Arial" charset="0"/>
              <a:ea typeface="ＭＳ Ｐゴシック" pitchFamily="50" charset="-128"/>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⑧コンタクト頁B">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⑧コンタクト頁C（作業用）">
    <p:spTree>
      <p:nvGrpSpPr>
        <p:cNvPr id="1" name=""/>
        <p:cNvGrpSpPr/>
        <p:nvPr/>
      </p:nvGrpSpPr>
      <p:grpSpPr>
        <a:xfrm>
          <a:off x="0" y="0"/>
          <a:ext cx="0" cy="0"/>
          <a:chOff x="0" y="0"/>
          <a:chExt cx="0" cy="0"/>
        </a:xfrm>
      </p:grpSpPr>
      <p:grpSp>
        <p:nvGrpSpPr>
          <p:cNvPr id="3" name="グループ化 79"/>
          <p:cNvGrpSpPr/>
          <p:nvPr userDrawn="1"/>
        </p:nvGrpSpPr>
        <p:grpSpPr>
          <a:xfrm>
            <a:off x="-92154" y="-37264"/>
            <a:ext cx="10947691" cy="7636639"/>
            <a:chOff x="-65162" y="-52700"/>
            <a:chExt cx="7741071" cy="10800000"/>
          </a:xfrm>
        </p:grpSpPr>
        <p:grpSp>
          <p:nvGrpSpPr>
            <p:cNvPr id="4" name="グループ化 44"/>
            <p:cNvGrpSpPr/>
            <p:nvPr userDrawn="1"/>
          </p:nvGrpSpPr>
          <p:grpSpPr>
            <a:xfrm>
              <a:off x="-65162" y="820291"/>
              <a:ext cx="7741071" cy="8519418"/>
              <a:chOff x="-65162" y="820291"/>
              <a:chExt cx="7741071" cy="8519418"/>
            </a:xfrm>
          </p:grpSpPr>
          <p:cxnSp>
            <p:nvCxnSpPr>
              <p:cNvPr id="19" name="直線コネクタ 18"/>
              <p:cNvCxnSpPr/>
              <p:nvPr/>
            </p:nvCxnSpPr>
            <p:spPr bwMode="auto">
              <a:xfrm>
                <a:off x="-65162" y="820291"/>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nvGrpSpPr>
              <p:cNvPr id="5" name="グループ化 48"/>
              <p:cNvGrpSpPr/>
              <p:nvPr/>
            </p:nvGrpSpPr>
            <p:grpSpPr>
              <a:xfrm>
                <a:off x="-65162" y="1729929"/>
                <a:ext cx="7741071" cy="152400"/>
                <a:chOff x="-35793" y="1729929"/>
                <a:chExt cx="7741071" cy="152400"/>
              </a:xfrm>
            </p:grpSpPr>
            <p:cxnSp>
              <p:nvCxnSpPr>
                <p:cNvPr id="42" name="直線コネクタ 41"/>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43" name="直線コネクタ 42"/>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6" name="グループ化 49"/>
              <p:cNvGrpSpPr/>
              <p:nvPr/>
            </p:nvGrpSpPr>
            <p:grpSpPr>
              <a:xfrm>
                <a:off x="-65162" y="2790081"/>
                <a:ext cx="7741071" cy="152400"/>
                <a:chOff x="-35793" y="1729929"/>
                <a:chExt cx="7741071" cy="152400"/>
              </a:xfrm>
            </p:grpSpPr>
            <p:cxnSp>
              <p:nvCxnSpPr>
                <p:cNvPr id="40" name="直線コネクタ 23"/>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41" name="直線コネクタ 24"/>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7" name="グループ化 25"/>
              <p:cNvGrpSpPr/>
              <p:nvPr/>
            </p:nvGrpSpPr>
            <p:grpSpPr>
              <a:xfrm>
                <a:off x="-65162" y="3871739"/>
                <a:ext cx="7741071" cy="152400"/>
                <a:chOff x="-35793" y="1729929"/>
                <a:chExt cx="7741071" cy="152400"/>
              </a:xfrm>
            </p:grpSpPr>
            <p:cxnSp>
              <p:nvCxnSpPr>
                <p:cNvPr id="38" name="直線コネクタ 26"/>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9" name="直線コネクタ 27"/>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8" name="グループ化 98"/>
              <p:cNvGrpSpPr/>
              <p:nvPr/>
            </p:nvGrpSpPr>
            <p:grpSpPr>
              <a:xfrm>
                <a:off x="-65162" y="4920109"/>
                <a:ext cx="7741071" cy="152400"/>
                <a:chOff x="-35793" y="1729929"/>
                <a:chExt cx="7741071" cy="152400"/>
              </a:xfrm>
            </p:grpSpPr>
            <p:cxnSp>
              <p:nvCxnSpPr>
                <p:cNvPr id="36" name="直線コネクタ 35"/>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7" name="直線コネクタ 36"/>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0" name="グループ化 31"/>
              <p:cNvGrpSpPr/>
              <p:nvPr/>
            </p:nvGrpSpPr>
            <p:grpSpPr>
              <a:xfrm>
                <a:off x="-65162" y="5977384"/>
                <a:ext cx="7741071" cy="152400"/>
                <a:chOff x="-35793" y="1729929"/>
                <a:chExt cx="7741071" cy="152400"/>
              </a:xfrm>
            </p:grpSpPr>
            <p:cxnSp>
              <p:nvCxnSpPr>
                <p:cNvPr id="34" name="直線コネクタ 33"/>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5" name="直線コネクタ 34"/>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1" name="グループ化 34"/>
              <p:cNvGrpSpPr/>
              <p:nvPr/>
            </p:nvGrpSpPr>
            <p:grpSpPr>
              <a:xfrm>
                <a:off x="-65162" y="7044184"/>
                <a:ext cx="7741071" cy="152400"/>
                <a:chOff x="-35793" y="1729929"/>
                <a:chExt cx="7741071" cy="152400"/>
              </a:xfrm>
            </p:grpSpPr>
            <p:cxnSp>
              <p:nvCxnSpPr>
                <p:cNvPr id="32" name="直線コネクタ 31"/>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3" name="直線コネクタ 32"/>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2" name="グループ化 101"/>
              <p:cNvGrpSpPr/>
              <p:nvPr/>
            </p:nvGrpSpPr>
            <p:grpSpPr>
              <a:xfrm>
                <a:off x="-65162" y="8120509"/>
                <a:ext cx="7741071" cy="152400"/>
                <a:chOff x="-35793" y="1729929"/>
                <a:chExt cx="7741071" cy="152400"/>
              </a:xfrm>
            </p:grpSpPr>
            <p:cxnSp>
              <p:nvCxnSpPr>
                <p:cNvPr id="30" name="直線コネクタ 29"/>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31" name="直線コネクタ 30"/>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3" name="グループ化 40"/>
              <p:cNvGrpSpPr/>
              <p:nvPr/>
            </p:nvGrpSpPr>
            <p:grpSpPr>
              <a:xfrm>
                <a:off x="-65162" y="9187309"/>
                <a:ext cx="7741071" cy="152400"/>
                <a:chOff x="-35793" y="1729929"/>
                <a:chExt cx="7741071" cy="152400"/>
              </a:xfrm>
            </p:grpSpPr>
            <p:cxnSp>
              <p:nvCxnSpPr>
                <p:cNvPr id="28" name="直線コネクタ 27"/>
                <p:cNvCxnSpPr/>
                <p:nvPr/>
              </p:nvCxnSpPr>
              <p:spPr bwMode="auto">
                <a:xfrm>
                  <a:off x="-35793" y="17299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29" name="直線コネクタ 28"/>
                <p:cNvCxnSpPr/>
                <p:nvPr/>
              </p:nvCxnSpPr>
              <p:spPr bwMode="auto">
                <a:xfrm>
                  <a:off x="-35793" y="1882329"/>
                  <a:ext cx="7741071"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grpSp>
          <p:nvGrpSpPr>
            <p:cNvPr id="24" name="グループ化 52"/>
            <p:cNvGrpSpPr/>
            <p:nvPr/>
          </p:nvGrpSpPr>
          <p:grpSpPr>
            <a:xfrm>
              <a:off x="4856609" y="-52700"/>
              <a:ext cx="148158" cy="10800000"/>
              <a:chOff x="4856609" y="-144016"/>
              <a:chExt cx="148158" cy="10963324"/>
            </a:xfrm>
          </p:grpSpPr>
          <p:cxnSp>
            <p:nvCxnSpPr>
              <p:cNvPr id="17" name="直線コネクタ 16"/>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8" name="直線コネクタ 17"/>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5" name="グループ化 53"/>
            <p:cNvGrpSpPr/>
            <p:nvPr/>
          </p:nvGrpSpPr>
          <p:grpSpPr>
            <a:xfrm>
              <a:off x="5990084" y="-52700"/>
              <a:ext cx="148158" cy="10800000"/>
              <a:chOff x="4856609" y="-144016"/>
              <a:chExt cx="148158" cy="10963324"/>
            </a:xfrm>
          </p:grpSpPr>
          <p:cxnSp>
            <p:nvCxnSpPr>
              <p:cNvPr id="15" name="直線コネクタ 14"/>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6" name="直線コネクタ 15"/>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6" name="グループ化 56"/>
            <p:cNvGrpSpPr/>
            <p:nvPr/>
          </p:nvGrpSpPr>
          <p:grpSpPr>
            <a:xfrm>
              <a:off x="3693468" y="-52700"/>
              <a:ext cx="148158" cy="10800000"/>
              <a:chOff x="4856609" y="-144016"/>
              <a:chExt cx="148158" cy="10963324"/>
            </a:xfrm>
          </p:grpSpPr>
          <p:cxnSp>
            <p:nvCxnSpPr>
              <p:cNvPr id="13" name="直線コネクタ 12"/>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4" name="直線コネクタ 13"/>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27" name="グループ化 59"/>
            <p:cNvGrpSpPr/>
            <p:nvPr/>
          </p:nvGrpSpPr>
          <p:grpSpPr>
            <a:xfrm>
              <a:off x="2554313" y="-52700"/>
              <a:ext cx="148158" cy="10800000"/>
              <a:chOff x="4856609" y="-144016"/>
              <a:chExt cx="148158" cy="10963324"/>
            </a:xfrm>
          </p:grpSpPr>
          <p:cxnSp>
            <p:nvCxnSpPr>
              <p:cNvPr id="11" name="直線コネクタ 10"/>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2" name="直線コネクタ 11"/>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nvGrpSpPr>
            <p:cNvPr id="44" name="グループ化 62"/>
            <p:cNvGrpSpPr/>
            <p:nvPr/>
          </p:nvGrpSpPr>
          <p:grpSpPr>
            <a:xfrm>
              <a:off x="1405980" y="-52700"/>
              <a:ext cx="148158" cy="10800000"/>
              <a:chOff x="4856609" y="-144016"/>
              <a:chExt cx="148158" cy="10963324"/>
            </a:xfrm>
          </p:grpSpPr>
          <p:cxnSp>
            <p:nvCxnSpPr>
              <p:cNvPr id="9" name="直線コネクタ 8"/>
              <p:cNvCxnSpPr/>
              <p:nvPr/>
            </p:nvCxnSpPr>
            <p:spPr bwMode="auto">
              <a:xfrm rot="5400000">
                <a:off x="-476895"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cxnSp>
            <p:nvCxnSpPr>
              <p:cNvPr id="10" name="直線コネクタ 9"/>
              <p:cNvCxnSpPr/>
              <p:nvPr/>
            </p:nvCxnSpPr>
            <p:spPr bwMode="auto">
              <a:xfrm rot="5400000">
                <a:off x="-625053" y="5337646"/>
                <a:ext cx="10963324" cy="0"/>
              </a:xfrm>
              <a:prstGeom prst="line">
                <a:avLst/>
              </a:prstGeom>
              <a:solidFill>
                <a:schemeClr val="accent1"/>
              </a:solidFill>
              <a:ln w="9525" cap="flat" cmpd="sng" algn="ctr">
                <a:solidFill>
                  <a:schemeClr val="bg1">
                    <a:lumMod val="95000"/>
                  </a:schemeClr>
                </a:solidFill>
                <a:prstDash val="solid"/>
                <a:round/>
                <a:headEnd type="none" w="med" len="med"/>
                <a:tailEnd type="none" w="med" len="med"/>
              </a:ln>
              <a:effectLst/>
            </p:spPr>
          </p:cxnSp>
        </p:grpSp>
      </p:grpSp>
      <p:sp>
        <p:nvSpPr>
          <p:cNvPr id="46" name="正方形/長方形 45"/>
          <p:cNvSpPr/>
          <p:nvPr userDrawn="1"/>
        </p:nvSpPr>
        <p:spPr bwMode="auto">
          <a:xfrm>
            <a:off x="611842" y="308809"/>
            <a:ext cx="9469715" cy="6951620"/>
          </a:xfrm>
          <a:prstGeom prst="rect">
            <a:avLst/>
          </a:prstGeom>
          <a:noFill/>
          <a:ln w="952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smtClean="0">
              <a:ln>
                <a:noFill/>
              </a:ln>
              <a:solidFill>
                <a:schemeClr val="tx1"/>
              </a:solidFill>
              <a:effectLst/>
              <a:latin typeface="Arial" charset="0"/>
              <a:ea typeface="ＭＳ Ｐゴシック" pitchFamily="50" charset="-128"/>
            </a:endParaRPr>
          </a:p>
        </p:txBody>
      </p:sp>
      <p:grpSp>
        <p:nvGrpSpPr>
          <p:cNvPr id="66" name="グループ化 45"/>
          <p:cNvGrpSpPr/>
          <p:nvPr userDrawn="1"/>
        </p:nvGrpSpPr>
        <p:grpSpPr>
          <a:xfrm>
            <a:off x="611842" y="4762746"/>
            <a:ext cx="9469715" cy="431046"/>
            <a:chOff x="414933" y="8412161"/>
            <a:chExt cx="6696000" cy="609600"/>
          </a:xfrm>
        </p:grpSpPr>
        <p:sp>
          <p:nvSpPr>
            <p:cNvPr id="67" name="正方形/長方形 66"/>
            <p:cNvSpPr/>
            <p:nvPr/>
          </p:nvSpPr>
          <p:spPr>
            <a:xfrm>
              <a:off x="414933" y="8716961"/>
              <a:ext cx="6696000" cy="3048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Arial" pitchFamily="34" charset="0"/>
                <a:ea typeface="ＭＳ Ｐゴシック" pitchFamily="50" charset="-128"/>
              </a:endParaRPr>
            </a:p>
          </p:txBody>
        </p:sp>
        <p:sp>
          <p:nvSpPr>
            <p:cNvPr id="68" name="正方形/長方形 67"/>
            <p:cNvSpPr/>
            <p:nvPr/>
          </p:nvSpPr>
          <p:spPr>
            <a:xfrm>
              <a:off x="414933" y="8412161"/>
              <a:ext cx="6696000" cy="3048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Arial" pitchFamily="34" charset="0"/>
                <a:ea typeface="ＭＳ Ｐゴシック" pitchFamily="50" charset="-128"/>
              </a:endParaRPr>
            </a:p>
          </p:txBody>
        </p:sp>
        <p:cxnSp>
          <p:nvCxnSpPr>
            <p:cNvPr id="69" name="直線コネクタ 68"/>
            <p:cNvCxnSpPr/>
            <p:nvPr/>
          </p:nvCxnSpPr>
          <p:spPr>
            <a:xfrm>
              <a:off x="414933" y="8716961"/>
              <a:ext cx="66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0" name="正方形/長方形 69"/>
          <p:cNvSpPr/>
          <p:nvPr userDrawn="1"/>
        </p:nvSpPr>
        <p:spPr bwMode="auto">
          <a:xfrm>
            <a:off x="7077723" y="581284"/>
            <a:ext cx="3003834" cy="4174696"/>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71" name="正方形/長方形 70"/>
          <p:cNvSpPr/>
          <p:nvPr userDrawn="1"/>
        </p:nvSpPr>
        <p:spPr bwMode="auto">
          <a:xfrm>
            <a:off x="611842" y="581284"/>
            <a:ext cx="6262231" cy="4174696"/>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474788" rtl="0" eaLnBrk="1" fontAlgn="base" latinLnBrk="0" hangingPunct="1">
              <a:lnSpc>
                <a:spcPct val="100000"/>
              </a:lnSpc>
              <a:spcBef>
                <a:spcPct val="0"/>
              </a:spcBef>
              <a:spcAft>
                <a:spcPct val="0"/>
              </a:spcAft>
              <a:buClrTx/>
              <a:buSzTx/>
              <a:buFontTx/>
              <a:buNone/>
              <a:tabLst/>
            </a:pPr>
            <a:endParaRPr kumimoji="1" lang="ja-JP" altLang="en-US" sz="2900" b="0" i="0" u="none" strike="noStrike" cap="none" normalizeH="0" baseline="0" smtClean="0">
              <a:ln>
                <a:noFill/>
              </a:ln>
              <a:solidFill>
                <a:schemeClr val="tx1"/>
              </a:solidFill>
              <a:effectLst/>
              <a:latin typeface="Arial" charset="0"/>
              <a:ea typeface="ＭＳ Ｐゴシック" pitchFamily="50" charset="-128"/>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⑧コンタクト頁C">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9.xml"/><Relationship Id="rId1" Type="http://schemas.openxmlformats.org/officeDocument/2006/relationships/slideLayout" Target="../slideLayouts/slideLayout8.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正方形/長方形 9"/>
          <p:cNvSpPr/>
          <p:nvPr userDrawn="1"/>
        </p:nvSpPr>
        <p:spPr>
          <a:xfrm>
            <a:off x="5442518" y="6054865"/>
            <a:ext cx="4633033" cy="1218282"/>
          </a:xfrm>
          <a:prstGeom prst="rect">
            <a:avLst/>
          </a:prstGeom>
        </p:spPr>
        <p:txBody>
          <a:bodyPr wrap="square" lIns="0" tIns="0" rIns="0" bIns="0" anchor="b">
            <a:spAutoFit/>
          </a:bodyPr>
          <a:lstStyle/>
          <a:p>
            <a:pPr marL="0" marR="0" indent="0" algn="just" defTabSz="762000" rtl="0" eaLnBrk="1" fontAlgn="base" latinLnBrk="0" hangingPunct="1">
              <a:lnSpc>
                <a:spcPts val="850"/>
              </a:lnSpc>
              <a:spcBef>
                <a:spcPct val="0"/>
              </a:spcBef>
              <a:spcAft>
                <a:spcPct val="0"/>
              </a:spcAft>
              <a:buClrTx/>
              <a:buSzTx/>
              <a:buFontTx/>
              <a:buNone/>
              <a:tabLst/>
              <a:defRPr/>
            </a:pPr>
            <a:r>
              <a:rPr lang="ja-JP" altLang="en-US" sz="750" dirty="0" smtClean="0">
                <a:latin typeface="ＭＳ Ｐゴシック" pitchFamily="50" charset="-128"/>
                <a:ea typeface="ＭＳ Ｐゴシック" pitchFamily="50" charset="-128"/>
              </a:rPr>
              <a:t>本リーフレットで紹介するサービスについては、公認会計士法等の要請により、提供できる企業等に一定の制限があります。詳しくは左記までお問い合わせください。</a:t>
            </a:r>
            <a:endParaRPr lang="en-US" altLang="ja-JP" sz="750" dirty="0" smtClean="0">
              <a:latin typeface="ＭＳ Ｐゴシック" pitchFamily="50" charset="-128"/>
              <a:ea typeface="ＭＳ Ｐゴシック" pitchFamily="50" charset="-128"/>
            </a:endParaRPr>
          </a:p>
          <a:p>
            <a:pPr marL="0" marR="0" indent="0" algn="just" defTabSz="762000" rtl="0" eaLnBrk="1" fontAlgn="base" latinLnBrk="0" hangingPunct="1">
              <a:lnSpc>
                <a:spcPts val="720"/>
              </a:lnSpc>
              <a:spcBef>
                <a:spcPct val="0"/>
              </a:spcBef>
              <a:spcAft>
                <a:spcPct val="0"/>
              </a:spcAft>
              <a:buClrTx/>
              <a:buSzTx/>
              <a:buFontTx/>
              <a:buNone/>
              <a:tabLst/>
              <a:defRPr/>
            </a:pPr>
            <a:endParaRPr lang="ja-JP" altLang="en-US" sz="600" dirty="0" smtClean="0">
              <a:latin typeface="ＭＳ Ｐゴシック" pitchFamily="50" charset="-128"/>
              <a:ea typeface="ＭＳ Ｐゴシック" pitchFamily="50" charset="-128"/>
            </a:endParaRPr>
          </a:p>
          <a:p>
            <a:pPr marL="0" marR="0" indent="0" algn="just" defTabSz="762000" rtl="0" eaLnBrk="1" fontAlgn="base" latinLnBrk="0" hangingPunct="1">
              <a:lnSpc>
                <a:spcPts val="720"/>
              </a:lnSpc>
              <a:spcBef>
                <a:spcPct val="0"/>
              </a:spcBef>
              <a:spcAft>
                <a:spcPct val="0"/>
              </a:spcAft>
              <a:buClrTx/>
              <a:buSzTx/>
              <a:buFontTx/>
              <a:buNone/>
              <a:tabLst/>
              <a:defRPr/>
            </a:pPr>
            <a:r>
              <a:rPr lang="ja-JP" altLang="en-US" sz="600" dirty="0" smtClean="0">
                <a:latin typeface="ＭＳ Ｐゴシック" pitchFamily="50" charset="-128"/>
                <a:ea typeface="ＭＳ Ｐゴシック" pitchFamily="50" charset="-128"/>
              </a:rPr>
              <a:t>ここに記載されている情報はあくまで一般的なものであり、特定の個人や組織が置かれている状況に対応するものではありません。私たちは、的確な情報をタイムリーに提供するよう努めておりますが、情報を受け取られた時点及びそれ以降においての正確さは保証の限りではありません。何らかの行動を取られる場合は、ここにある情報のみを根拠とせず、プロフェッショナルが特定の状況を綿密に調査した上で提案する適切なアドバイスをもとにご判断ください。</a:t>
            </a:r>
            <a:endParaRPr lang="en-US" altLang="ja-JP" sz="600" dirty="0" smtClean="0">
              <a:latin typeface="ＭＳ Ｐゴシック" pitchFamily="50" charset="-128"/>
              <a:ea typeface="ＭＳ Ｐゴシック" pitchFamily="50" charset="-128"/>
            </a:endParaRPr>
          </a:p>
          <a:p>
            <a:pPr algn="just" defTabSz="762000">
              <a:lnSpc>
                <a:spcPts val="720"/>
              </a:lnSpc>
            </a:pPr>
            <a:endParaRPr lang="en-US" altLang="ja-JP" sz="600" dirty="0" smtClean="0">
              <a:latin typeface="ＭＳ Ｐゴシック" pitchFamily="50" charset="-128"/>
              <a:ea typeface="ＭＳ Ｐゴシック" pitchFamily="50" charset="-128"/>
            </a:endParaRPr>
          </a:p>
          <a:p>
            <a:pPr marL="0" marR="0" lvl="0" indent="0" algn="l" defTabSz="762000" rtl="0" eaLnBrk="1" fontAlgn="base" latinLnBrk="0" hangingPunct="1">
              <a:lnSpc>
                <a:spcPts val="720"/>
              </a:lnSpc>
              <a:spcBef>
                <a:spcPct val="0"/>
              </a:spcBef>
              <a:spcAft>
                <a:spcPct val="0"/>
              </a:spcAft>
              <a:buClrTx/>
              <a:buSzTx/>
              <a:buFontTx/>
              <a:buNone/>
              <a:tabLst/>
              <a:defRPr/>
            </a:pPr>
            <a:r>
              <a:rPr lang="en-US" altLang="ja-JP" sz="600" dirty="0" smtClean="0">
                <a:latin typeface="Univers 45 Light" pitchFamily="2" charset="0"/>
                <a:cs typeface="Arial" pitchFamily="34" charset="0"/>
              </a:rPr>
              <a:t>© 2014 KPMG Consulting Co., Ltd., a company established under the Japan Company Law and a member firm of the KPMG network of independent member firms affiliated with KPMG International Cooperative (“KPMG International”), a Swiss entity. All rights reserved.</a:t>
            </a:r>
          </a:p>
          <a:p>
            <a:pPr marL="0" marR="0" lvl="0" indent="0" algn="l" defTabSz="762000" rtl="0" eaLnBrk="1" fontAlgn="base" latinLnBrk="0" hangingPunct="1">
              <a:lnSpc>
                <a:spcPts val="720"/>
              </a:lnSpc>
              <a:spcBef>
                <a:spcPct val="0"/>
              </a:spcBef>
              <a:spcAft>
                <a:spcPct val="0"/>
              </a:spcAft>
              <a:buClrTx/>
              <a:buSzTx/>
              <a:buFontTx/>
              <a:buNone/>
              <a:tabLst/>
              <a:defRPr/>
            </a:pPr>
            <a:r>
              <a:rPr lang="en-US" altLang="ja-JP" sz="600" dirty="0" smtClean="0">
                <a:latin typeface="Univers 45 Light" pitchFamily="2" charset="0"/>
                <a:cs typeface="Arial" pitchFamily="34" charset="0"/>
              </a:rPr>
              <a:t> Printed in Japan. 14-5004</a:t>
            </a:r>
          </a:p>
          <a:p>
            <a:pPr marL="0" marR="0" indent="0" algn="l" defTabSz="762000" rtl="0" eaLnBrk="1" fontAlgn="base" latinLnBrk="0" hangingPunct="1">
              <a:lnSpc>
                <a:spcPts val="720"/>
              </a:lnSpc>
              <a:spcBef>
                <a:spcPct val="0"/>
              </a:spcBef>
              <a:spcAft>
                <a:spcPct val="0"/>
              </a:spcAft>
              <a:buClrTx/>
              <a:buSzTx/>
              <a:buFontTx/>
              <a:buNone/>
              <a:tabLst/>
              <a:defRPr/>
            </a:pPr>
            <a:endParaRPr lang="en-US" altLang="ja-JP" sz="600" dirty="0" smtClean="0">
              <a:latin typeface="Univers 45 Light" pitchFamily="2" charset="0"/>
              <a:cs typeface="Arial" pitchFamily="34" charset="0"/>
            </a:endParaRPr>
          </a:p>
          <a:p>
            <a:pPr marL="0" marR="0" indent="0" algn="l" defTabSz="762000" rtl="0" eaLnBrk="1" fontAlgn="base" latinLnBrk="0" hangingPunct="1">
              <a:lnSpc>
                <a:spcPts val="720"/>
              </a:lnSpc>
              <a:spcBef>
                <a:spcPct val="0"/>
              </a:spcBef>
              <a:spcAft>
                <a:spcPct val="0"/>
              </a:spcAft>
              <a:buClrTx/>
              <a:buSzTx/>
              <a:buFontTx/>
              <a:buNone/>
              <a:tabLst/>
              <a:defRPr/>
            </a:pPr>
            <a:r>
              <a:rPr lang="en-US" altLang="ja-JP" sz="600" dirty="0" smtClean="0">
                <a:latin typeface="Univers 45 Light" pitchFamily="2" charset="0"/>
                <a:ea typeface="ＭＳ Ｐゴシック" pitchFamily="50" charset="-128"/>
                <a:cs typeface="Arial" pitchFamily="34" charset="0"/>
              </a:rPr>
              <a:t>The KPMG name, logo and “cutting through complexity” are registered trademarks or trademarks of KPMG International.</a:t>
            </a:r>
            <a:endParaRPr lang="ja-JP" altLang="ja-JP" sz="600" dirty="0" smtClean="0">
              <a:latin typeface="Univers 45 Light" pitchFamily="2" charset="0"/>
              <a:ea typeface="ＭＳ Ｐゴシック" pitchFamily="50" charset="-128"/>
              <a:cs typeface="Arial" pitchFamily="34" charset="0"/>
            </a:endParaRPr>
          </a:p>
        </p:txBody>
      </p:sp>
      <p:grpSp>
        <p:nvGrpSpPr>
          <p:cNvPr id="18" name="グループ化 17"/>
          <p:cNvGrpSpPr/>
          <p:nvPr userDrawn="1"/>
        </p:nvGrpSpPr>
        <p:grpSpPr>
          <a:xfrm>
            <a:off x="620546" y="5775329"/>
            <a:ext cx="9469715" cy="431046"/>
            <a:chOff x="438786" y="8167671"/>
            <a:chExt cx="6696000" cy="609600"/>
          </a:xfrm>
        </p:grpSpPr>
        <p:sp>
          <p:nvSpPr>
            <p:cNvPr id="12" name="正方形/長方形 11"/>
            <p:cNvSpPr/>
            <p:nvPr userDrawn="1"/>
          </p:nvSpPr>
          <p:spPr>
            <a:xfrm>
              <a:off x="438786" y="8472471"/>
              <a:ext cx="66960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95690" rtl="0" eaLnBrk="1" fontAlgn="auto" latinLnBrk="0" hangingPunct="1">
                <a:lnSpc>
                  <a:spcPct val="100000"/>
                </a:lnSpc>
                <a:spcBef>
                  <a:spcPts val="0"/>
                </a:spcBef>
                <a:spcAft>
                  <a:spcPts val="0"/>
                </a:spcAft>
                <a:buClrTx/>
                <a:buSzTx/>
                <a:buFontTx/>
                <a:buNone/>
                <a:tabLst/>
                <a:defRPr/>
              </a:pPr>
              <a:endParaRPr kumimoji="1" lang="ja-JP" altLang="en-US" sz="1000" b="0" baseline="0" dirty="0" smtClean="0">
                <a:solidFill>
                  <a:schemeClr val="bg1">
                    <a:lumMod val="50000"/>
                  </a:schemeClr>
                </a:solidFill>
                <a:latin typeface="ＭＳ Ｐゴシック" pitchFamily="50" charset="-128"/>
                <a:ea typeface="ＭＳ Ｐゴシック" pitchFamily="50" charset="-128"/>
              </a:endParaRPr>
            </a:p>
          </p:txBody>
        </p:sp>
        <p:sp>
          <p:nvSpPr>
            <p:cNvPr id="13" name="正方形/長方形 12"/>
            <p:cNvSpPr/>
            <p:nvPr userDrawn="1"/>
          </p:nvSpPr>
          <p:spPr>
            <a:xfrm>
              <a:off x="438786" y="8167671"/>
              <a:ext cx="66960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0" baseline="0" dirty="0" smtClean="0">
                  <a:solidFill>
                    <a:schemeClr val="bg1">
                      <a:lumMod val="50000"/>
                    </a:schemeClr>
                  </a:solidFill>
                  <a:latin typeface="ＭＳ Ｐゴシック" pitchFamily="50" charset="-128"/>
                  <a:ea typeface="ＭＳ Ｐゴシック" pitchFamily="50" charset="-128"/>
                </a:rPr>
                <a:t>　　　</a:t>
              </a:r>
            </a:p>
          </p:txBody>
        </p:sp>
        <p:cxnSp>
          <p:nvCxnSpPr>
            <p:cNvPr id="14" name="直線コネクタ 13"/>
            <p:cNvCxnSpPr/>
            <p:nvPr userDrawn="1"/>
          </p:nvCxnSpPr>
          <p:spPr>
            <a:xfrm>
              <a:off x="438786" y="8472471"/>
              <a:ext cx="66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テキスト ボックス 14"/>
          <p:cNvSpPr txBox="1"/>
          <p:nvPr userDrawn="1"/>
        </p:nvSpPr>
        <p:spPr>
          <a:xfrm>
            <a:off x="618387" y="5792306"/>
            <a:ext cx="4633033" cy="1500411"/>
          </a:xfrm>
          <a:prstGeom prst="rect">
            <a:avLst/>
          </a:prstGeom>
          <a:noFill/>
        </p:spPr>
        <p:txBody>
          <a:bodyPr wrap="square" lIns="0" tIns="0" rIns="0" bIns="0" rtlCol="0" anchor="b">
            <a:spAutoFit/>
          </a:bodyPr>
          <a:lstStyle/>
          <a:p>
            <a:pPr>
              <a:lnSpc>
                <a:spcPts val="1300"/>
              </a:lnSpc>
            </a:pPr>
            <a:r>
              <a:rPr lang="en-US" altLang="ja-JP" sz="900" dirty="0" smtClean="0">
                <a:solidFill>
                  <a:srgbClr val="00338D"/>
                </a:solidFill>
                <a:latin typeface="Arial" pitchFamily="34" charset="0"/>
                <a:ea typeface="ＭＳ Ｐゴシック" pitchFamily="50" charset="-128"/>
                <a:cs typeface="Arial" pitchFamily="34" charset="0"/>
              </a:rPr>
              <a:t>KPMG</a:t>
            </a:r>
            <a:r>
              <a:rPr lang="ja-JP" altLang="en-US" sz="900" dirty="0" smtClean="0">
                <a:solidFill>
                  <a:srgbClr val="00338D"/>
                </a:solidFill>
                <a:latin typeface="Arial" pitchFamily="34" charset="0"/>
                <a:ea typeface="ＭＳ Ｐゴシック" pitchFamily="50" charset="-128"/>
                <a:cs typeface="Arial" pitchFamily="34" charset="0"/>
              </a:rPr>
              <a:t>コンサルティング株式会社</a:t>
            </a:r>
          </a:p>
          <a:p>
            <a:pPr>
              <a:lnSpc>
                <a:spcPts val="1300"/>
              </a:lnSpc>
            </a:pPr>
            <a:endParaRPr lang="ja-JP" altLang="en-US" sz="900" dirty="0" smtClean="0">
              <a:solidFill>
                <a:srgbClr val="00338D"/>
              </a:solidFill>
              <a:latin typeface="Arial" pitchFamily="34" charset="0"/>
              <a:ea typeface="ＭＳ Ｐゴシック" pitchFamily="50" charset="-128"/>
              <a:cs typeface="Arial" pitchFamily="34" charset="0"/>
            </a:endParaRPr>
          </a:p>
          <a:p>
            <a:pPr>
              <a:lnSpc>
                <a:spcPts val="1300"/>
              </a:lnSpc>
            </a:pPr>
            <a:r>
              <a:rPr lang="ja-JP" altLang="en-US" sz="900" dirty="0" smtClean="0">
                <a:latin typeface="Arial" pitchFamily="34" charset="0"/>
                <a:ea typeface="ＭＳ Ｐゴシック" pitchFamily="50" charset="-128"/>
                <a:cs typeface="Arial" pitchFamily="34" charset="0"/>
              </a:rPr>
              <a:t>〒</a:t>
            </a:r>
            <a:r>
              <a:rPr lang="en-US" altLang="ja-JP" sz="900" dirty="0" smtClean="0">
                <a:latin typeface="Arial" pitchFamily="34" charset="0"/>
                <a:ea typeface="ＭＳ Ｐゴシック" pitchFamily="50" charset="-128"/>
                <a:cs typeface="Arial" pitchFamily="34" charset="0"/>
              </a:rPr>
              <a:t>100-0004</a:t>
            </a:r>
          </a:p>
          <a:p>
            <a:pPr>
              <a:lnSpc>
                <a:spcPts val="1300"/>
              </a:lnSpc>
            </a:pPr>
            <a:r>
              <a:rPr lang="ja-JP" altLang="en-US" sz="900" dirty="0" smtClean="0">
                <a:latin typeface="Arial" pitchFamily="34" charset="0"/>
                <a:ea typeface="ＭＳ Ｐゴシック" pitchFamily="50" charset="-128"/>
                <a:cs typeface="Arial" pitchFamily="34" charset="0"/>
              </a:rPr>
              <a:t>東京都千代田区大手町</a:t>
            </a:r>
            <a:r>
              <a:rPr lang="en-US" altLang="ja-JP" sz="900" dirty="0" smtClean="0">
                <a:latin typeface="Arial" pitchFamily="34" charset="0"/>
                <a:ea typeface="ＭＳ Ｐゴシック" pitchFamily="50" charset="-128"/>
                <a:cs typeface="Arial" pitchFamily="34" charset="0"/>
              </a:rPr>
              <a:t>1</a:t>
            </a:r>
            <a:r>
              <a:rPr lang="ja-JP" altLang="en-US" sz="900" dirty="0" smtClean="0">
                <a:latin typeface="Arial" pitchFamily="34" charset="0"/>
                <a:ea typeface="ＭＳ Ｐゴシック" pitchFamily="50" charset="-128"/>
                <a:cs typeface="Arial" pitchFamily="34" charset="0"/>
              </a:rPr>
              <a:t>丁目</a:t>
            </a:r>
            <a:r>
              <a:rPr lang="en-US" altLang="ja-JP" sz="900" dirty="0" smtClean="0">
                <a:latin typeface="Arial" pitchFamily="34" charset="0"/>
                <a:ea typeface="ＭＳ Ｐゴシック" pitchFamily="50" charset="-128"/>
                <a:cs typeface="Arial" pitchFamily="34" charset="0"/>
              </a:rPr>
              <a:t>9</a:t>
            </a:r>
            <a:r>
              <a:rPr lang="ja-JP" altLang="en-US" sz="900" dirty="0" smtClean="0">
                <a:latin typeface="Arial" pitchFamily="34" charset="0"/>
                <a:ea typeface="ＭＳ Ｐゴシック" pitchFamily="50" charset="-128"/>
                <a:cs typeface="Arial" pitchFamily="34" charset="0"/>
              </a:rPr>
              <a:t>番</a:t>
            </a:r>
            <a:r>
              <a:rPr lang="en-US" altLang="ja-JP" sz="900" dirty="0" smtClean="0">
                <a:latin typeface="Arial" pitchFamily="34" charset="0"/>
                <a:ea typeface="ＭＳ Ｐゴシック" pitchFamily="50" charset="-128"/>
                <a:cs typeface="Arial" pitchFamily="34" charset="0"/>
              </a:rPr>
              <a:t>5</a:t>
            </a:r>
            <a:r>
              <a:rPr lang="ja-JP" altLang="en-US" sz="900" dirty="0" smtClean="0">
                <a:latin typeface="Arial" pitchFamily="34" charset="0"/>
                <a:ea typeface="ＭＳ Ｐゴシック" pitchFamily="50" charset="-128"/>
                <a:cs typeface="Arial" pitchFamily="34" charset="0"/>
              </a:rPr>
              <a:t>号</a:t>
            </a:r>
          </a:p>
          <a:p>
            <a:pPr>
              <a:lnSpc>
                <a:spcPts val="1300"/>
              </a:lnSpc>
            </a:pPr>
            <a:r>
              <a:rPr lang="ja-JP" altLang="en-US" sz="900" dirty="0" smtClean="0">
                <a:latin typeface="Arial" pitchFamily="34" charset="0"/>
                <a:ea typeface="ＭＳ Ｐゴシック" pitchFamily="50" charset="-128"/>
                <a:cs typeface="Arial" pitchFamily="34" charset="0"/>
              </a:rPr>
              <a:t>大手町フィナンシャルシティ ノースタワー</a:t>
            </a:r>
          </a:p>
          <a:p>
            <a:pPr>
              <a:lnSpc>
                <a:spcPts val="1300"/>
              </a:lnSpc>
            </a:pPr>
            <a:r>
              <a:rPr lang="en-US" altLang="ja-JP" sz="900" dirty="0" smtClean="0">
                <a:latin typeface="Arial" pitchFamily="34" charset="0"/>
                <a:ea typeface="ＭＳ Ｐゴシック" pitchFamily="50" charset="-128"/>
                <a:cs typeface="Arial" pitchFamily="34" charset="0"/>
              </a:rPr>
              <a:t>TEL : 03-3548-5111</a:t>
            </a:r>
          </a:p>
          <a:p>
            <a:pPr>
              <a:lnSpc>
                <a:spcPts val="1300"/>
              </a:lnSpc>
            </a:pPr>
            <a:r>
              <a:rPr lang="en-US" altLang="ja-JP" sz="900" dirty="0" smtClean="0">
                <a:latin typeface="Arial" pitchFamily="34" charset="0"/>
                <a:ea typeface="ＭＳ Ｐゴシック" pitchFamily="50" charset="-128"/>
                <a:cs typeface="Arial" pitchFamily="34" charset="0"/>
              </a:rPr>
              <a:t>FAX : 03-3548-5114</a:t>
            </a:r>
          </a:p>
          <a:p>
            <a:pPr>
              <a:lnSpc>
                <a:spcPts val="1300"/>
              </a:lnSpc>
            </a:pPr>
            <a:endParaRPr lang="en-US" altLang="ja-JP" sz="900" dirty="0" smtClean="0">
              <a:solidFill>
                <a:srgbClr val="00338D"/>
              </a:solidFill>
              <a:latin typeface="Arial" pitchFamily="34" charset="0"/>
              <a:ea typeface="ＭＳ Ｐゴシック" pitchFamily="50" charset="-128"/>
              <a:cs typeface="Arial" pitchFamily="34" charset="0"/>
            </a:endParaRPr>
          </a:p>
          <a:p>
            <a:pPr>
              <a:lnSpc>
                <a:spcPts val="1300"/>
              </a:lnSpc>
            </a:pPr>
            <a:r>
              <a:rPr lang="en-US" altLang="ja-JP" sz="900" dirty="0" smtClean="0">
                <a:solidFill>
                  <a:srgbClr val="00338D"/>
                </a:solidFill>
                <a:latin typeface="Arial" pitchFamily="34" charset="0"/>
                <a:ea typeface="ＭＳ Ｐゴシック" pitchFamily="50" charset="-128"/>
                <a:cs typeface="Arial" pitchFamily="34" charset="0"/>
              </a:rPr>
              <a:t>www.kpmg.com/jp/kc</a:t>
            </a:r>
          </a:p>
        </p:txBody>
      </p:sp>
    </p:spTree>
  </p:cSld>
  <p:clrMap bg1="lt1" tx1="dk1" bg2="lt2" tx2="dk2" accent1="accent1" accent2="accent2" accent3="accent3" accent4="accent4" accent5="accent5" accent6="accent6" hlink="hlink" folHlink="folHlink"/>
  <p:sldLayoutIdLst>
    <p:sldLayoutId id="2147483797" r:id="rId1"/>
    <p:sldLayoutId id="2147483798" r:id="rId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22" name="直線コネクタ 21"/>
          <p:cNvCxnSpPr/>
          <p:nvPr/>
        </p:nvCxnSpPr>
        <p:spPr>
          <a:xfrm>
            <a:off x="586813" y="4508068"/>
            <a:ext cx="946971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正方形/長方形 22"/>
          <p:cNvSpPr/>
          <p:nvPr userDrawn="1"/>
        </p:nvSpPr>
        <p:spPr>
          <a:xfrm>
            <a:off x="5442518" y="6042666"/>
            <a:ext cx="4633033" cy="1218282"/>
          </a:xfrm>
          <a:prstGeom prst="rect">
            <a:avLst/>
          </a:prstGeom>
        </p:spPr>
        <p:txBody>
          <a:bodyPr wrap="square" lIns="0" tIns="0" rIns="0" bIns="0" anchor="b">
            <a:spAutoFit/>
          </a:bodyPr>
          <a:lstStyle/>
          <a:p>
            <a:pPr algn="just" defTabSz="762000" fontAlgn="base">
              <a:lnSpc>
                <a:spcPts val="850"/>
              </a:lnSpc>
              <a:spcBef>
                <a:spcPct val="0"/>
              </a:spcBef>
              <a:spcAft>
                <a:spcPct val="0"/>
              </a:spcAft>
              <a:defRPr/>
            </a:pPr>
            <a:r>
              <a:rPr lang="ja-JP" altLang="en-US" sz="750" dirty="0" smtClean="0">
                <a:latin typeface="Arial" pitchFamily="34" charset="0"/>
                <a:ea typeface="ＭＳ Ｐゴシック" pitchFamily="50" charset="-128"/>
              </a:rPr>
              <a:t>本リーフレットで紹介するサービスについては、公認会計士法等の要請により、提供できる企業等に一定の制限があります。詳しくは左記までお問い合わせください。</a:t>
            </a:r>
            <a:endParaRPr lang="en-US" altLang="ja-JP" sz="750" dirty="0" smtClean="0">
              <a:latin typeface="Arial" pitchFamily="34" charset="0"/>
              <a:ea typeface="ＭＳ Ｐゴシック" pitchFamily="50" charset="-128"/>
            </a:endParaRPr>
          </a:p>
          <a:p>
            <a:pPr algn="just" defTabSz="762000" fontAlgn="base">
              <a:lnSpc>
                <a:spcPts val="720"/>
              </a:lnSpc>
              <a:spcBef>
                <a:spcPct val="0"/>
              </a:spcBef>
              <a:spcAft>
                <a:spcPct val="0"/>
              </a:spcAft>
              <a:defRPr/>
            </a:pPr>
            <a:endParaRPr lang="ja-JP" altLang="en-US" sz="600" dirty="0" smtClean="0">
              <a:latin typeface="Arial" pitchFamily="34" charset="0"/>
              <a:ea typeface="ＭＳ Ｐゴシック" pitchFamily="50" charset="-128"/>
            </a:endParaRPr>
          </a:p>
          <a:p>
            <a:pPr algn="just" defTabSz="762000" fontAlgn="base">
              <a:lnSpc>
                <a:spcPts val="720"/>
              </a:lnSpc>
              <a:spcBef>
                <a:spcPct val="0"/>
              </a:spcBef>
              <a:spcAft>
                <a:spcPct val="0"/>
              </a:spcAft>
              <a:defRPr/>
            </a:pPr>
            <a:r>
              <a:rPr lang="ja-JP" altLang="en-US" sz="600" dirty="0" smtClean="0">
                <a:latin typeface="Arial" pitchFamily="34" charset="0"/>
                <a:ea typeface="ＭＳ Ｐゴシック" pitchFamily="50" charset="-128"/>
              </a:rPr>
              <a:t>ここに記載されている情報はあくまで一般的なものであり、特定の個人や組織が置かれている状況に対応するものではありません。私たちは、的確な情報をタイムリーに提供するよう努めておりますが、情報を受け取られた時点及びそれ以降においての正確さは保証の限りではありません。何らかの行動を取られる場合は、ここにある情報のみを根拠とせず、プロフェッショナルが特定の状況を綿密に調査した上で提案する適切なアドバイスをもとにご判断ください。</a:t>
            </a:r>
            <a:endParaRPr lang="en-US" altLang="ja-JP" sz="600" dirty="0" smtClean="0">
              <a:latin typeface="Arial" pitchFamily="34" charset="0"/>
              <a:ea typeface="ＭＳ Ｐゴシック" pitchFamily="50" charset="-128"/>
            </a:endParaRPr>
          </a:p>
          <a:p>
            <a:pPr algn="just" defTabSz="762000">
              <a:lnSpc>
                <a:spcPts val="720"/>
              </a:lnSpc>
            </a:pPr>
            <a:endParaRPr lang="en-US" altLang="ja-JP" sz="600" dirty="0" smtClean="0">
              <a:latin typeface="Arial" pitchFamily="34" charset="0"/>
              <a:ea typeface="ＭＳ Ｐゴシック" pitchFamily="50" charset="-128"/>
            </a:endParaRPr>
          </a:p>
          <a:p>
            <a:pPr defTabSz="762000" fontAlgn="base">
              <a:lnSpc>
                <a:spcPts val="720"/>
              </a:lnSpc>
              <a:spcBef>
                <a:spcPct val="0"/>
              </a:spcBef>
              <a:spcAft>
                <a:spcPct val="0"/>
              </a:spcAft>
              <a:defRPr/>
            </a:pPr>
            <a:r>
              <a:rPr lang="en-US" altLang="ja-JP" sz="600" dirty="0" smtClean="0">
                <a:latin typeface="Arial" pitchFamily="34" charset="0"/>
                <a:ea typeface="ＭＳ Ｐゴシック" pitchFamily="50" charset="-128"/>
                <a:cs typeface="Arial" pitchFamily="34" charset="0"/>
              </a:rPr>
              <a:t>© 2014 KPMG AZSA LLC, a limited liability audit corporation incorporated under the Japanese Certified Public Accountants Law and a member firm of the KPMG network of independent member firms affiliated with KPMG International Cooperative (“KPMG International”), a Swiss entity. All rights reserved. Printed in Japan.</a:t>
            </a:r>
            <a:r>
              <a:rPr lang="ja-JP" altLang="en-US" sz="600" dirty="0" smtClean="0">
                <a:latin typeface="Arial" pitchFamily="34" charset="0"/>
                <a:ea typeface="ＭＳ Ｐゴシック" pitchFamily="50" charset="-128"/>
                <a:cs typeface="Arial" pitchFamily="34" charset="0"/>
              </a:rPr>
              <a:t> </a:t>
            </a:r>
            <a:r>
              <a:rPr lang="en-US" altLang="ja-JP" sz="600" dirty="0" smtClean="0">
                <a:latin typeface="Arial" pitchFamily="34" charset="0"/>
                <a:ea typeface="ＭＳ Ｐゴシック" pitchFamily="50" charset="-128"/>
                <a:cs typeface="Arial" pitchFamily="34" charset="0"/>
              </a:rPr>
              <a:t>XX-XXXX</a:t>
            </a:r>
          </a:p>
          <a:p>
            <a:pPr defTabSz="762000" fontAlgn="base">
              <a:lnSpc>
                <a:spcPts val="720"/>
              </a:lnSpc>
              <a:spcBef>
                <a:spcPct val="0"/>
              </a:spcBef>
              <a:spcAft>
                <a:spcPct val="0"/>
              </a:spcAft>
              <a:defRPr/>
            </a:pPr>
            <a:endParaRPr lang="en-US" altLang="ja-JP" sz="600" dirty="0" smtClean="0">
              <a:latin typeface="Arial" pitchFamily="34" charset="0"/>
              <a:ea typeface="ＭＳ Ｐゴシック" pitchFamily="50" charset="-128"/>
              <a:cs typeface="Arial" pitchFamily="34" charset="0"/>
            </a:endParaRPr>
          </a:p>
          <a:p>
            <a:pPr defTabSz="762000" fontAlgn="base">
              <a:lnSpc>
                <a:spcPts val="720"/>
              </a:lnSpc>
              <a:spcBef>
                <a:spcPct val="0"/>
              </a:spcBef>
              <a:spcAft>
                <a:spcPct val="0"/>
              </a:spcAft>
              <a:defRPr/>
            </a:pPr>
            <a:r>
              <a:rPr lang="en-US" altLang="ja-JP" sz="600" dirty="0" smtClean="0">
                <a:latin typeface="Arial" pitchFamily="34" charset="0"/>
                <a:ea typeface="ＭＳ Ｐゴシック" pitchFamily="50" charset="-128"/>
                <a:cs typeface="Arial" pitchFamily="34" charset="0"/>
              </a:rPr>
              <a:t>The KPMG name, logo and “cutting through complexity” are registered trademarks or trademarks of KPMG International.</a:t>
            </a:r>
            <a:endParaRPr lang="ja-JP" altLang="ja-JP" sz="600" dirty="0" smtClean="0">
              <a:latin typeface="Arial" pitchFamily="34" charset="0"/>
              <a:ea typeface="ＭＳ Ｐゴシック" pitchFamily="50" charset="-128"/>
              <a:cs typeface="Arial" pitchFamily="34" charset="0"/>
            </a:endParaRPr>
          </a:p>
        </p:txBody>
      </p:sp>
      <p:sp>
        <p:nvSpPr>
          <p:cNvPr id="24" name="テキスト ボックス 23"/>
          <p:cNvSpPr txBox="1"/>
          <p:nvPr userDrawn="1"/>
        </p:nvSpPr>
        <p:spPr>
          <a:xfrm>
            <a:off x="603349" y="3631938"/>
            <a:ext cx="4633033" cy="3667671"/>
          </a:xfrm>
          <a:prstGeom prst="rect">
            <a:avLst/>
          </a:prstGeom>
          <a:noFill/>
        </p:spPr>
        <p:txBody>
          <a:bodyPr wrap="square" lIns="0" tIns="0" rIns="0" bIns="0" rtlCol="0" anchor="b">
            <a:spAutoFit/>
          </a:bodyPr>
          <a:lstStyle/>
          <a:p>
            <a:pPr>
              <a:lnSpc>
                <a:spcPts val="1300"/>
              </a:lnSpc>
            </a:pPr>
            <a:r>
              <a:rPr kumimoji="1" lang="ja-JP" altLang="en-US" sz="900" b="0" kern="1200" dirty="0" smtClean="0">
                <a:solidFill>
                  <a:srgbClr val="00338D"/>
                </a:solidFill>
                <a:latin typeface="Arial" pitchFamily="34" charset="0"/>
                <a:ea typeface="ＭＳ Ｐゴシック" pitchFamily="50" charset="-128"/>
                <a:cs typeface="Arial" pitchFamily="34" charset="0"/>
              </a:rPr>
              <a:t>有限責任</a:t>
            </a:r>
            <a:r>
              <a:rPr kumimoji="1" lang="ja-JP" altLang="en-US" sz="900" b="0" kern="1200" baseline="0" dirty="0" smtClean="0">
                <a:solidFill>
                  <a:srgbClr val="00338D"/>
                </a:solidFill>
                <a:latin typeface="Arial" pitchFamily="34" charset="0"/>
                <a:ea typeface="ＭＳ Ｐゴシック" pitchFamily="50" charset="-128"/>
                <a:cs typeface="Arial" pitchFamily="34" charset="0"/>
              </a:rPr>
              <a:t>  あずさ監査法人</a:t>
            </a:r>
            <a:endParaRPr kumimoji="1" lang="en-US" altLang="ja-JP" sz="900" b="0" kern="1200" baseline="0" dirty="0" smtClean="0">
              <a:solidFill>
                <a:schemeClr val="tx1"/>
              </a:solidFill>
              <a:latin typeface="Arial" pitchFamily="34" charset="0"/>
              <a:ea typeface="ＭＳ Ｐゴシック" pitchFamily="50" charset="-128"/>
              <a:cs typeface="Arial" pitchFamily="34" charset="0"/>
            </a:endParaRPr>
          </a:p>
          <a:p>
            <a:pPr>
              <a:lnSpc>
                <a:spcPts val="1300"/>
              </a:lnSpc>
            </a:pPr>
            <a:r>
              <a:rPr kumimoji="1" lang="en-US" altLang="ja-JP" sz="900" dirty="0" smtClean="0">
                <a:latin typeface="Arial" pitchFamily="34" charset="0"/>
                <a:ea typeface="ＭＳ Ｐゴシック" pitchFamily="50" charset="-128"/>
                <a:cs typeface="Arial" pitchFamily="34" charset="0"/>
              </a:rPr>
              <a:t/>
            </a:r>
            <a:br>
              <a:rPr kumimoji="1" lang="en-US" altLang="ja-JP" sz="900" dirty="0" smtClean="0">
                <a:latin typeface="Arial" pitchFamily="34" charset="0"/>
                <a:ea typeface="ＭＳ Ｐゴシック" pitchFamily="50" charset="-128"/>
                <a:cs typeface="Arial" pitchFamily="34" charset="0"/>
              </a:rPr>
            </a:br>
            <a:r>
              <a:rPr kumimoji="1" lang="ja-JP" altLang="en-US" sz="900" b="0" kern="1200" baseline="0" dirty="0" smtClean="0">
                <a:solidFill>
                  <a:schemeClr val="tx1"/>
                </a:solidFill>
                <a:latin typeface="Arial" pitchFamily="34" charset="0"/>
                <a:ea typeface="ＭＳ Ｐゴシック" pitchFamily="50" charset="-128"/>
                <a:cs typeface="Arial" pitchFamily="34" charset="0"/>
              </a:rPr>
              <a:t>東京事務所</a:t>
            </a:r>
            <a:endParaRPr kumimoji="1" lang="en-US" altLang="ja-JP" sz="900" b="0" kern="1200" baseline="0" dirty="0" smtClean="0">
              <a:solidFill>
                <a:schemeClr val="tx1"/>
              </a:solidFill>
              <a:latin typeface="Arial" pitchFamily="34" charset="0"/>
              <a:ea typeface="ＭＳ Ｐゴシック" pitchFamily="50" charset="-128"/>
              <a:cs typeface="Arial" pitchFamily="34" charset="0"/>
            </a:endParaRPr>
          </a:p>
          <a:p>
            <a:pPr>
              <a:lnSpc>
                <a:spcPts val="1300"/>
              </a:lnSpc>
            </a:pPr>
            <a:r>
              <a:rPr kumimoji="1" lang="ja-JP" altLang="en-US" sz="900" b="0" kern="1200" baseline="0" dirty="0" smtClean="0">
                <a:solidFill>
                  <a:schemeClr val="tx1"/>
                </a:solidFill>
                <a:latin typeface="Arial" pitchFamily="34" charset="0"/>
                <a:ea typeface="ＭＳ Ｐゴシック" pitchFamily="50" charset="-128"/>
                <a:cs typeface="Arial" pitchFamily="34" charset="0"/>
              </a:rPr>
              <a:t>〒</a:t>
            </a:r>
            <a:r>
              <a:rPr kumimoji="1" lang="en-US" altLang="ja-JP" sz="900" b="0" kern="1200" baseline="0" dirty="0" smtClean="0">
                <a:solidFill>
                  <a:schemeClr val="tx1"/>
                </a:solidFill>
                <a:latin typeface="Arial" pitchFamily="34" charset="0"/>
                <a:ea typeface="ＭＳ Ｐゴシック" pitchFamily="50" charset="-128"/>
                <a:cs typeface="Arial" pitchFamily="34" charset="0"/>
              </a:rPr>
              <a:t>100-8172</a:t>
            </a:r>
          </a:p>
          <a:p>
            <a:pPr>
              <a:lnSpc>
                <a:spcPts val="1300"/>
              </a:lnSpc>
            </a:pPr>
            <a:r>
              <a:rPr kumimoji="1" lang="ja-JP" altLang="en-US" sz="900" dirty="0" smtClean="0">
                <a:latin typeface="Arial" pitchFamily="34" charset="0"/>
                <a:ea typeface="ＭＳ Ｐゴシック" pitchFamily="50" charset="-128"/>
                <a:cs typeface="Arial" pitchFamily="34" charset="0"/>
              </a:rPr>
              <a:t>千代田区大手町</a:t>
            </a:r>
            <a:r>
              <a:rPr kumimoji="1" lang="en-US" altLang="ja-JP" sz="900" dirty="0" smtClean="0">
                <a:latin typeface="Arial" pitchFamily="34" charset="0"/>
                <a:ea typeface="ＭＳ Ｐゴシック" pitchFamily="50" charset="-128"/>
                <a:cs typeface="Arial" pitchFamily="34" charset="0"/>
              </a:rPr>
              <a:t>1</a:t>
            </a:r>
            <a:r>
              <a:rPr kumimoji="1" lang="ja-JP" altLang="en-US" sz="900" dirty="0" smtClean="0">
                <a:latin typeface="Arial" pitchFamily="34" charset="0"/>
                <a:ea typeface="ＭＳ Ｐゴシック" pitchFamily="50" charset="-128"/>
                <a:cs typeface="Arial" pitchFamily="34" charset="0"/>
              </a:rPr>
              <a:t>丁目</a:t>
            </a:r>
            <a:r>
              <a:rPr kumimoji="1" lang="en-US" altLang="ja-JP" sz="900" dirty="0" smtClean="0">
                <a:latin typeface="Arial" pitchFamily="34" charset="0"/>
                <a:ea typeface="ＭＳ Ｐゴシック" pitchFamily="50" charset="-128"/>
                <a:cs typeface="Arial" pitchFamily="34" charset="0"/>
              </a:rPr>
              <a:t>9</a:t>
            </a:r>
            <a:r>
              <a:rPr kumimoji="1" lang="ja-JP" altLang="en-US" sz="900" dirty="0" smtClean="0">
                <a:latin typeface="Arial" pitchFamily="34" charset="0"/>
                <a:ea typeface="ＭＳ Ｐゴシック" pitchFamily="50" charset="-128"/>
                <a:cs typeface="Arial" pitchFamily="34" charset="0"/>
              </a:rPr>
              <a:t>番</a:t>
            </a:r>
            <a:r>
              <a:rPr kumimoji="1" lang="en-US" altLang="ja-JP" sz="900" dirty="0" smtClean="0">
                <a:latin typeface="Arial" pitchFamily="34" charset="0"/>
                <a:ea typeface="ＭＳ Ｐゴシック" pitchFamily="50" charset="-128"/>
                <a:cs typeface="Arial" pitchFamily="34" charset="0"/>
              </a:rPr>
              <a:t>7</a:t>
            </a:r>
            <a:r>
              <a:rPr kumimoji="1" lang="ja-JP" altLang="en-US" sz="900" dirty="0" smtClean="0">
                <a:latin typeface="Arial" pitchFamily="34" charset="0"/>
                <a:ea typeface="ＭＳ Ｐゴシック" pitchFamily="50" charset="-128"/>
                <a:cs typeface="Arial" pitchFamily="34" charset="0"/>
              </a:rPr>
              <a:t>号</a:t>
            </a:r>
            <a:endParaRPr kumimoji="1" lang="en-US" altLang="ja-JP" sz="900" dirty="0" smtClean="0">
              <a:latin typeface="Arial" pitchFamily="34" charset="0"/>
              <a:ea typeface="ＭＳ Ｐゴシック" pitchFamily="50" charset="-128"/>
              <a:cs typeface="Arial" pitchFamily="34" charset="0"/>
            </a:endParaRPr>
          </a:p>
          <a:p>
            <a:pPr>
              <a:lnSpc>
                <a:spcPts val="1300"/>
              </a:lnSpc>
            </a:pPr>
            <a:r>
              <a:rPr kumimoji="1" lang="ja-JP" altLang="en-US" sz="900" dirty="0" smtClean="0">
                <a:latin typeface="Arial" pitchFamily="34" charset="0"/>
                <a:ea typeface="ＭＳ Ｐゴシック" pitchFamily="50" charset="-128"/>
                <a:cs typeface="Arial" pitchFamily="34" charset="0"/>
              </a:rPr>
              <a:t>大手町フィナンシャルシティ サウスタワー</a:t>
            </a:r>
            <a:endParaRPr kumimoji="1" lang="en-US" altLang="ja-JP" sz="900" dirty="0" smtClean="0">
              <a:latin typeface="Arial" pitchFamily="34" charset="0"/>
              <a:ea typeface="ＭＳ Ｐゴシック" pitchFamily="50" charset="-128"/>
              <a:cs typeface="Arial" pitchFamily="34" charset="0"/>
            </a:endParaRPr>
          </a:p>
          <a:p>
            <a:pPr>
              <a:lnSpc>
                <a:spcPts val="1300"/>
              </a:lnSpc>
            </a:pPr>
            <a:r>
              <a:rPr kumimoji="1" lang="en-US" altLang="ja-JP" sz="900" dirty="0" smtClean="0">
                <a:latin typeface="Arial" pitchFamily="34" charset="0"/>
                <a:ea typeface="ＭＳ Ｐゴシック" pitchFamily="50" charset="-128"/>
                <a:cs typeface="Arial" pitchFamily="34" charset="0"/>
              </a:rPr>
              <a:t>TEL : 03-3548-5100</a:t>
            </a:r>
            <a:endParaRPr kumimoji="1" lang="en-US" altLang="ja-JP" sz="900" b="0" kern="1200" baseline="0" dirty="0" smtClean="0">
              <a:solidFill>
                <a:schemeClr val="tx1"/>
              </a:solidFill>
              <a:latin typeface="Arial" pitchFamily="34" charset="0"/>
              <a:ea typeface="ＭＳ Ｐゴシック" pitchFamily="50" charset="-128"/>
              <a:cs typeface="Arial" pitchFamily="34" charset="0"/>
            </a:endParaRPr>
          </a:p>
          <a:p>
            <a:pPr>
              <a:lnSpc>
                <a:spcPts val="1300"/>
              </a:lnSpc>
              <a:tabLst>
                <a:tab pos="266700" algn="l"/>
                <a:tab pos="361950" algn="l"/>
              </a:tabLst>
            </a:pPr>
            <a:r>
              <a:rPr kumimoji="1" lang="en-US" altLang="ja-JP" sz="900" b="0" kern="1200" baseline="0" dirty="0" smtClean="0">
                <a:solidFill>
                  <a:schemeClr val="tx1"/>
                </a:solidFill>
                <a:latin typeface="Arial" pitchFamily="34" charset="0"/>
                <a:ea typeface="ＭＳ Ｐゴシック" pitchFamily="50" charset="-128"/>
                <a:cs typeface="Arial" pitchFamily="34" charset="0"/>
              </a:rPr>
              <a:t>FAX	:</a:t>
            </a:r>
            <a:r>
              <a:rPr kumimoji="1" lang="ja-JP" altLang="en-US" sz="900" dirty="0" smtClean="0">
                <a:latin typeface="Arial" pitchFamily="34" charset="0"/>
                <a:ea typeface="ＭＳ Ｐゴシック" pitchFamily="50" charset="-128"/>
                <a:cs typeface="Arial" pitchFamily="34" charset="0"/>
              </a:rPr>
              <a:t> </a:t>
            </a:r>
            <a:r>
              <a:rPr kumimoji="1" lang="en-US" altLang="ja-JP" sz="900" dirty="0" smtClean="0">
                <a:latin typeface="Arial" pitchFamily="34" charset="0"/>
                <a:ea typeface="ＭＳ Ｐゴシック" pitchFamily="50" charset="-128"/>
                <a:cs typeface="Arial" pitchFamily="34" charset="0"/>
              </a:rPr>
              <a:t>03-3548-5346</a:t>
            </a:r>
            <a:endParaRPr kumimoji="1" lang="en-US" altLang="ja-JP" sz="900" b="0" kern="1200" baseline="0" dirty="0" smtClean="0">
              <a:solidFill>
                <a:schemeClr val="tx1"/>
              </a:solidFill>
              <a:latin typeface="Arial" pitchFamily="34" charset="0"/>
              <a:ea typeface="ＭＳ Ｐゴシック" pitchFamily="50" charset="-128"/>
              <a:cs typeface="Arial" pitchFamily="34" charset="0"/>
            </a:endParaRPr>
          </a:p>
          <a:p>
            <a:pPr>
              <a:lnSpc>
                <a:spcPts val="1300"/>
              </a:lnSpc>
              <a:tabLst>
                <a:tab pos="266700" algn="l"/>
                <a:tab pos="361950" algn="l"/>
              </a:tabLst>
            </a:pPr>
            <a:endParaRPr kumimoji="1" lang="en-US" altLang="ja-JP" sz="900" b="0" kern="1200" baseline="0" dirty="0" smtClean="0">
              <a:solidFill>
                <a:schemeClr val="tx1"/>
              </a:solidFill>
              <a:latin typeface="Arial" pitchFamily="34" charset="0"/>
              <a:ea typeface="ＭＳ Ｐゴシック" pitchFamily="50" charset="-128"/>
              <a:cs typeface="Arial" pitchFamily="34" charset="0"/>
            </a:endParaRPr>
          </a:p>
          <a:p>
            <a:pPr>
              <a:lnSpc>
                <a:spcPts val="1300"/>
              </a:lnSpc>
              <a:tabLst>
                <a:tab pos="266700" algn="l"/>
                <a:tab pos="361950" algn="l"/>
              </a:tabLst>
            </a:pPr>
            <a:r>
              <a:rPr kumimoji="1" lang="ja-JP" altLang="en-US" sz="900" b="0" kern="1200" baseline="0" dirty="0" smtClean="0">
                <a:solidFill>
                  <a:schemeClr val="tx1"/>
                </a:solidFill>
                <a:latin typeface="Arial" pitchFamily="34" charset="0"/>
                <a:ea typeface="ＭＳ Ｐゴシック" pitchFamily="50" charset="-128"/>
                <a:cs typeface="Arial" pitchFamily="34" charset="0"/>
              </a:rPr>
              <a:t>大阪事務所</a:t>
            </a:r>
            <a:endParaRPr kumimoji="1" lang="en-US" altLang="ja-JP" sz="900" b="0" kern="1200" baseline="0" dirty="0" smtClean="0">
              <a:solidFill>
                <a:schemeClr val="tx1"/>
              </a:solidFill>
              <a:latin typeface="Arial" pitchFamily="34" charset="0"/>
              <a:ea typeface="ＭＳ Ｐゴシック" pitchFamily="50" charset="-128"/>
              <a:cs typeface="Arial" pitchFamily="34" charset="0"/>
            </a:endParaRPr>
          </a:p>
          <a:p>
            <a:pPr>
              <a:lnSpc>
                <a:spcPts val="1300"/>
              </a:lnSpc>
              <a:tabLst>
                <a:tab pos="266700" algn="l"/>
                <a:tab pos="361950" algn="l"/>
              </a:tabLst>
            </a:pPr>
            <a:r>
              <a:rPr kumimoji="1" lang="ja-JP" altLang="en-US" sz="900" b="0" kern="1200" baseline="0" dirty="0" smtClean="0">
                <a:solidFill>
                  <a:schemeClr val="tx1"/>
                </a:solidFill>
                <a:latin typeface="Arial" pitchFamily="34" charset="0"/>
                <a:ea typeface="ＭＳ Ｐゴシック" pitchFamily="50" charset="-128"/>
                <a:cs typeface="Arial" pitchFamily="34" charset="0"/>
              </a:rPr>
              <a:t>〒</a:t>
            </a:r>
            <a:r>
              <a:rPr kumimoji="1" lang="en-US" altLang="ja-JP" sz="900" b="0" kern="1200" baseline="0" dirty="0" smtClean="0">
                <a:solidFill>
                  <a:schemeClr val="tx1"/>
                </a:solidFill>
                <a:latin typeface="Arial" pitchFamily="34" charset="0"/>
                <a:ea typeface="ＭＳ Ｐゴシック" pitchFamily="50" charset="-128"/>
                <a:cs typeface="Arial" pitchFamily="34" charset="0"/>
              </a:rPr>
              <a:t>541-0048</a:t>
            </a:r>
          </a:p>
          <a:p>
            <a:pPr>
              <a:lnSpc>
                <a:spcPts val="1300"/>
              </a:lnSpc>
              <a:tabLst>
                <a:tab pos="266700" algn="l"/>
                <a:tab pos="361950" algn="l"/>
              </a:tabLst>
            </a:pPr>
            <a:r>
              <a:rPr kumimoji="1" lang="ja-JP" altLang="en-US" sz="900" b="0" kern="1200" baseline="0" dirty="0" smtClean="0">
                <a:solidFill>
                  <a:schemeClr val="tx1"/>
                </a:solidFill>
                <a:latin typeface="Arial" pitchFamily="34" charset="0"/>
                <a:ea typeface="ＭＳ Ｐゴシック" pitchFamily="50" charset="-128"/>
                <a:cs typeface="Arial" pitchFamily="34" charset="0"/>
              </a:rPr>
              <a:t>大阪市中央区瓦町三丁目</a:t>
            </a:r>
            <a:r>
              <a:rPr kumimoji="1" lang="en-US" altLang="ja-JP" sz="900" b="0" kern="1200" baseline="0" dirty="0" smtClean="0">
                <a:solidFill>
                  <a:schemeClr val="tx1"/>
                </a:solidFill>
                <a:latin typeface="Arial" pitchFamily="34" charset="0"/>
                <a:ea typeface="ＭＳ Ｐゴシック" pitchFamily="50" charset="-128"/>
                <a:cs typeface="Arial" pitchFamily="34" charset="0"/>
              </a:rPr>
              <a:t>6</a:t>
            </a:r>
            <a:r>
              <a:rPr kumimoji="1" lang="ja-JP" altLang="en-US" sz="900" b="0" kern="1200" baseline="0" dirty="0" smtClean="0">
                <a:solidFill>
                  <a:schemeClr val="tx1"/>
                </a:solidFill>
                <a:latin typeface="Arial" pitchFamily="34" charset="0"/>
                <a:ea typeface="ＭＳ Ｐゴシック" pitchFamily="50" charset="-128"/>
                <a:cs typeface="Arial" pitchFamily="34" charset="0"/>
              </a:rPr>
              <a:t>番</a:t>
            </a:r>
            <a:r>
              <a:rPr kumimoji="1" lang="en-US" altLang="ja-JP" sz="900" b="0" kern="1200" baseline="0" dirty="0" smtClean="0">
                <a:solidFill>
                  <a:schemeClr val="tx1"/>
                </a:solidFill>
                <a:latin typeface="Arial" pitchFamily="34" charset="0"/>
                <a:ea typeface="ＭＳ Ｐゴシック" pitchFamily="50" charset="-128"/>
                <a:cs typeface="Arial" pitchFamily="34" charset="0"/>
              </a:rPr>
              <a:t>5</a:t>
            </a:r>
            <a:r>
              <a:rPr kumimoji="1" lang="ja-JP" altLang="en-US" sz="900" b="0" kern="1200" baseline="0" dirty="0" smtClean="0">
                <a:solidFill>
                  <a:schemeClr val="tx1"/>
                </a:solidFill>
                <a:latin typeface="Arial" pitchFamily="34" charset="0"/>
                <a:ea typeface="ＭＳ Ｐゴシック" pitchFamily="50" charset="-128"/>
                <a:cs typeface="Arial" pitchFamily="34" charset="0"/>
              </a:rPr>
              <a:t>号　銀泉備後町ビル</a:t>
            </a:r>
            <a:endParaRPr kumimoji="1" lang="en-US" altLang="ja-JP" sz="900" b="0" kern="1200" baseline="0" dirty="0" smtClean="0">
              <a:solidFill>
                <a:schemeClr val="tx1"/>
              </a:solidFill>
              <a:latin typeface="Arial" pitchFamily="34" charset="0"/>
              <a:ea typeface="ＭＳ Ｐゴシック" pitchFamily="50" charset="-128"/>
              <a:cs typeface="Arial" pitchFamily="34" charset="0"/>
            </a:endParaRPr>
          </a:p>
          <a:p>
            <a:pPr>
              <a:lnSpc>
                <a:spcPts val="1300"/>
              </a:lnSpc>
              <a:tabLst>
                <a:tab pos="266700" algn="l"/>
                <a:tab pos="361950" algn="l"/>
              </a:tabLst>
            </a:pPr>
            <a:r>
              <a:rPr kumimoji="1" lang="en-US" altLang="ja-JP" sz="900" b="0" kern="1200" baseline="0" dirty="0" smtClean="0">
                <a:solidFill>
                  <a:schemeClr val="tx1"/>
                </a:solidFill>
                <a:latin typeface="Arial" pitchFamily="34" charset="0"/>
                <a:ea typeface="ＭＳ Ｐゴシック" pitchFamily="50" charset="-128"/>
                <a:cs typeface="Arial" pitchFamily="34" charset="0"/>
              </a:rPr>
              <a:t>TEL 	:	06-7731-1000</a:t>
            </a:r>
          </a:p>
          <a:p>
            <a:pPr>
              <a:lnSpc>
                <a:spcPts val="1300"/>
              </a:lnSpc>
              <a:tabLst>
                <a:tab pos="266700" algn="l"/>
                <a:tab pos="361950" algn="l"/>
              </a:tabLst>
            </a:pPr>
            <a:r>
              <a:rPr kumimoji="1" lang="en-US" altLang="ja-JP" sz="900" b="0" kern="1200" baseline="0" dirty="0" smtClean="0">
                <a:solidFill>
                  <a:schemeClr val="tx1"/>
                </a:solidFill>
                <a:latin typeface="Arial" pitchFamily="34" charset="0"/>
                <a:ea typeface="ＭＳ Ｐゴシック" pitchFamily="50" charset="-128"/>
                <a:cs typeface="Arial" pitchFamily="34" charset="0"/>
              </a:rPr>
              <a:t>FAX	:	06-7731-1011</a:t>
            </a:r>
          </a:p>
          <a:p>
            <a:pPr>
              <a:lnSpc>
                <a:spcPts val="1300"/>
              </a:lnSpc>
              <a:tabLst>
                <a:tab pos="266700" algn="l"/>
                <a:tab pos="361950" algn="l"/>
              </a:tabLst>
            </a:pPr>
            <a:endParaRPr kumimoji="1" lang="en-US" altLang="ja-JP" sz="900" b="0" kern="1200" baseline="0" dirty="0" smtClean="0">
              <a:solidFill>
                <a:schemeClr val="tx1"/>
              </a:solidFill>
              <a:latin typeface="Arial" pitchFamily="34" charset="0"/>
              <a:ea typeface="ＭＳ Ｐゴシック" pitchFamily="50" charset="-128"/>
              <a:cs typeface="Arial" pitchFamily="34" charset="0"/>
            </a:endParaRPr>
          </a:p>
          <a:p>
            <a:pPr>
              <a:lnSpc>
                <a:spcPts val="1300"/>
              </a:lnSpc>
              <a:tabLst>
                <a:tab pos="266700" algn="l"/>
                <a:tab pos="361950" algn="l"/>
              </a:tabLst>
            </a:pPr>
            <a:r>
              <a:rPr kumimoji="1" lang="ja-JP" altLang="en-US" sz="900" b="0" kern="1200" baseline="0" dirty="0" smtClean="0">
                <a:solidFill>
                  <a:schemeClr val="tx1"/>
                </a:solidFill>
                <a:latin typeface="Arial" pitchFamily="34" charset="0"/>
                <a:ea typeface="ＭＳ Ｐゴシック" pitchFamily="50" charset="-128"/>
                <a:cs typeface="Arial" pitchFamily="34" charset="0"/>
              </a:rPr>
              <a:t>名古屋事務所</a:t>
            </a:r>
            <a:endParaRPr kumimoji="1" lang="en-US" altLang="ja-JP" sz="900" b="0" kern="1200" baseline="0" dirty="0" smtClean="0">
              <a:solidFill>
                <a:schemeClr val="tx1"/>
              </a:solidFill>
              <a:latin typeface="Arial" pitchFamily="34" charset="0"/>
              <a:ea typeface="ＭＳ Ｐゴシック" pitchFamily="50" charset="-128"/>
              <a:cs typeface="Arial" pitchFamily="34" charset="0"/>
            </a:endParaRPr>
          </a:p>
          <a:p>
            <a:pPr>
              <a:lnSpc>
                <a:spcPts val="1300"/>
              </a:lnSpc>
              <a:tabLst>
                <a:tab pos="266700" algn="l"/>
                <a:tab pos="361950" algn="l"/>
              </a:tabLst>
            </a:pPr>
            <a:r>
              <a:rPr kumimoji="1" lang="ja-JP" altLang="en-US" sz="900" b="0" kern="1200" baseline="0" dirty="0" smtClean="0">
                <a:solidFill>
                  <a:schemeClr val="tx1"/>
                </a:solidFill>
                <a:latin typeface="Arial" pitchFamily="34" charset="0"/>
                <a:ea typeface="ＭＳ Ｐゴシック" pitchFamily="50" charset="-128"/>
                <a:cs typeface="Arial" pitchFamily="34" charset="0"/>
              </a:rPr>
              <a:t>〒</a:t>
            </a:r>
            <a:r>
              <a:rPr kumimoji="1" lang="en-US" altLang="ja-JP" sz="900" b="0" kern="1200" baseline="0" dirty="0" smtClean="0">
                <a:solidFill>
                  <a:schemeClr val="tx1"/>
                </a:solidFill>
                <a:latin typeface="Arial" pitchFamily="34" charset="0"/>
                <a:ea typeface="ＭＳ Ｐゴシック" pitchFamily="50" charset="-128"/>
                <a:cs typeface="Arial" pitchFamily="34" charset="0"/>
              </a:rPr>
              <a:t>450-6031</a:t>
            </a:r>
          </a:p>
          <a:p>
            <a:pPr>
              <a:lnSpc>
                <a:spcPts val="1300"/>
              </a:lnSpc>
              <a:tabLst>
                <a:tab pos="266700" algn="l"/>
                <a:tab pos="361950" algn="l"/>
              </a:tabLst>
            </a:pPr>
            <a:r>
              <a:rPr kumimoji="1" lang="ja-JP" altLang="en-US" sz="900" dirty="0" smtClean="0">
                <a:latin typeface="Arial" pitchFamily="34" charset="0"/>
                <a:ea typeface="ＭＳ Ｐゴシック" pitchFamily="50" charset="-128"/>
                <a:cs typeface="Arial" pitchFamily="34" charset="0"/>
              </a:rPr>
              <a:t>名古屋市西区牛島町</a:t>
            </a:r>
            <a:r>
              <a:rPr kumimoji="1" lang="en-US" altLang="ja-JP" sz="900" dirty="0" smtClean="0">
                <a:latin typeface="Arial" pitchFamily="34" charset="0"/>
                <a:ea typeface="ＭＳ Ｐゴシック" pitchFamily="50" charset="-128"/>
                <a:cs typeface="Arial" pitchFamily="34" charset="0"/>
              </a:rPr>
              <a:t>6</a:t>
            </a:r>
            <a:r>
              <a:rPr kumimoji="1" lang="ja-JP" altLang="en-US" sz="900" dirty="0" smtClean="0">
                <a:latin typeface="Arial" pitchFamily="34" charset="0"/>
                <a:ea typeface="ＭＳ Ｐゴシック" pitchFamily="50" charset="-128"/>
                <a:cs typeface="Arial" pitchFamily="34" charset="0"/>
              </a:rPr>
              <a:t>番</a:t>
            </a:r>
            <a:r>
              <a:rPr kumimoji="1" lang="en-US" altLang="ja-JP" sz="900" dirty="0" smtClean="0">
                <a:latin typeface="Arial" pitchFamily="34" charset="0"/>
                <a:ea typeface="ＭＳ Ｐゴシック" pitchFamily="50" charset="-128"/>
                <a:cs typeface="Arial" pitchFamily="34" charset="0"/>
              </a:rPr>
              <a:t>1</a:t>
            </a:r>
            <a:r>
              <a:rPr kumimoji="1" lang="ja-JP" altLang="en-US" sz="900" dirty="0" smtClean="0">
                <a:latin typeface="Arial" pitchFamily="34" charset="0"/>
                <a:ea typeface="ＭＳ Ｐゴシック" pitchFamily="50" charset="-128"/>
                <a:cs typeface="Arial" pitchFamily="34" charset="0"/>
              </a:rPr>
              <a:t>号　名古屋ルーセントタワー</a:t>
            </a:r>
            <a:r>
              <a:rPr kumimoji="1" lang="en-US" altLang="ja-JP" sz="900" dirty="0" smtClean="0">
                <a:latin typeface="Arial" pitchFamily="34" charset="0"/>
                <a:ea typeface="ＭＳ Ｐゴシック" pitchFamily="50" charset="-128"/>
                <a:cs typeface="Arial" pitchFamily="34" charset="0"/>
              </a:rPr>
              <a:t>3</a:t>
            </a:r>
          </a:p>
          <a:p>
            <a:pPr>
              <a:lnSpc>
                <a:spcPts val="1300"/>
              </a:lnSpc>
              <a:tabLst>
                <a:tab pos="266700" algn="l"/>
                <a:tab pos="361950" algn="l"/>
              </a:tabLst>
            </a:pPr>
            <a:r>
              <a:rPr kumimoji="1" lang="en-US" altLang="ja-JP" sz="900" b="0" kern="1200" baseline="0" dirty="0" smtClean="0">
                <a:solidFill>
                  <a:schemeClr val="tx1"/>
                </a:solidFill>
                <a:latin typeface="Arial" pitchFamily="34" charset="0"/>
                <a:ea typeface="ＭＳ Ｐゴシック" pitchFamily="50" charset="-128"/>
                <a:cs typeface="Arial" pitchFamily="34" charset="0"/>
              </a:rPr>
              <a:t>TEL 	:	052-589-0500</a:t>
            </a:r>
          </a:p>
          <a:p>
            <a:pPr>
              <a:lnSpc>
                <a:spcPts val="1300"/>
              </a:lnSpc>
              <a:tabLst>
                <a:tab pos="266700" algn="l"/>
                <a:tab pos="361950" algn="l"/>
              </a:tabLst>
            </a:pPr>
            <a:r>
              <a:rPr kumimoji="1" lang="en-US" altLang="ja-JP" sz="900" b="0" kern="1200" baseline="0" dirty="0" smtClean="0">
                <a:solidFill>
                  <a:schemeClr val="tx1"/>
                </a:solidFill>
                <a:latin typeface="Arial" pitchFamily="34" charset="0"/>
                <a:ea typeface="ＭＳ Ｐゴシック" pitchFamily="50" charset="-128"/>
                <a:cs typeface="Arial" pitchFamily="34" charset="0"/>
              </a:rPr>
              <a:t>FAX	:	052-589-0510</a:t>
            </a:r>
          </a:p>
          <a:p>
            <a:pPr>
              <a:lnSpc>
                <a:spcPts val="1300"/>
              </a:lnSpc>
              <a:tabLst>
                <a:tab pos="266700" algn="l"/>
                <a:tab pos="361950" algn="l"/>
              </a:tabLst>
            </a:pPr>
            <a:endParaRPr kumimoji="1" lang="en-US" altLang="ja-JP" sz="900" b="0" baseline="0" dirty="0" smtClean="0">
              <a:solidFill>
                <a:schemeClr val="tx1"/>
              </a:solidFill>
              <a:latin typeface="Arial" pitchFamily="34" charset="0"/>
              <a:ea typeface="ＭＳ Ｐゴシック" pitchFamily="50" charset="-128"/>
            </a:endParaRPr>
          </a:p>
          <a:p>
            <a:pPr>
              <a:lnSpc>
                <a:spcPts val="1300"/>
              </a:lnSpc>
              <a:tabLst>
                <a:tab pos="266700" algn="l"/>
                <a:tab pos="361950" algn="l"/>
              </a:tabLst>
            </a:pPr>
            <a:r>
              <a:rPr kumimoji="1" lang="en-US" altLang="ja-JP" sz="900" b="0" baseline="0" dirty="0" smtClean="0">
                <a:solidFill>
                  <a:srgbClr val="00338D"/>
                </a:solidFill>
                <a:latin typeface="Arial" pitchFamily="34" charset="0"/>
                <a:ea typeface="ＭＳ Ｐゴシック" pitchFamily="50" charset="-128"/>
                <a:cs typeface="Arial" pitchFamily="34" charset="0"/>
              </a:rPr>
              <a:t>www.kpmg.com/jp/azsa</a:t>
            </a:r>
          </a:p>
        </p:txBody>
      </p:sp>
    </p:spTree>
  </p:cSld>
  <p:clrMap bg1="lt1" tx1="dk1" bg2="lt2" tx2="dk2" accent1="accent1" accent2="accent2" accent3="accent3" accent4="accent4" accent5="accent5" accent6="accent6" hlink="hlink" folHlink="folHlink"/>
  <p:sldLayoutIdLst>
    <p:sldLayoutId id="2147483800" r:id="rId1"/>
    <p:sldLayoutId id="2147483801" r:id="rId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グループ化 45"/>
          <p:cNvGrpSpPr/>
          <p:nvPr userDrawn="1"/>
        </p:nvGrpSpPr>
        <p:grpSpPr>
          <a:xfrm>
            <a:off x="611842" y="4762746"/>
            <a:ext cx="9469715" cy="431046"/>
            <a:chOff x="414933" y="8412161"/>
            <a:chExt cx="6696000" cy="609600"/>
          </a:xfrm>
        </p:grpSpPr>
        <p:sp>
          <p:nvSpPr>
            <p:cNvPr id="10" name="正方形/長方形 9"/>
            <p:cNvSpPr/>
            <p:nvPr/>
          </p:nvSpPr>
          <p:spPr>
            <a:xfrm>
              <a:off x="414933" y="8716961"/>
              <a:ext cx="66960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Arial" pitchFamily="34" charset="0"/>
                <a:ea typeface="ＭＳ Ｐゴシック" pitchFamily="50" charset="-128"/>
              </a:endParaRPr>
            </a:p>
          </p:txBody>
        </p:sp>
        <p:sp>
          <p:nvSpPr>
            <p:cNvPr id="11" name="正方形/長方形 10"/>
            <p:cNvSpPr/>
            <p:nvPr/>
          </p:nvSpPr>
          <p:spPr>
            <a:xfrm>
              <a:off x="414933" y="8412161"/>
              <a:ext cx="66960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Arial" pitchFamily="34" charset="0"/>
                <a:ea typeface="ＭＳ Ｐゴシック" pitchFamily="50" charset="-128"/>
              </a:endParaRPr>
            </a:p>
          </p:txBody>
        </p:sp>
        <p:cxnSp>
          <p:nvCxnSpPr>
            <p:cNvPr id="12" name="直線コネクタ 11"/>
            <p:cNvCxnSpPr/>
            <p:nvPr/>
          </p:nvCxnSpPr>
          <p:spPr>
            <a:xfrm>
              <a:off x="414933" y="8716961"/>
              <a:ext cx="66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 name="テキスト ボックス 7"/>
          <p:cNvSpPr txBox="1"/>
          <p:nvPr/>
        </p:nvSpPr>
        <p:spPr>
          <a:xfrm>
            <a:off x="603349" y="5188533"/>
            <a:ext cx="4683945" cy="3000821"/>
          </a:xfrm>
          <a:prstGeom prst="rect">
            <a:avLst/>
          </a:prstGeom>
          <a:noFill/>
        </p:spPr>
        <p:txBody>
          <a:bodyPr wrap="square" lIns="0" tIns="0" rIns="0" bIns="0" rtlCol="0">
            <a:spAutoFit/>
          </a:bodyPr>
          <a:lstStyle/>
          <a:p>
            <a:pPr>
              <a:lnSpc>
                <a:spcPts val="1300"/>
              </a:lnSpc>
            </a:pPr>
            <a:r>
              <a:rPr kumimoji="1" lang="ja-JP" altLang="en-US" sz="900" b="0" dirty="0" smtClean="0">
                <a:solidFill>
                  <a:srgbClr val="00338D"/>
                </a:solidFill>
                <a:latin typeface="Arial" pitchFamily="34" charset="0"/>
                <a:ea typeface="+mn-ea"/>
                <a:cs typeface="Arial" pitchFamily="34" charset="0"/>
              </a:rPr>
              <a:t>有限責任 あずさ監査法人</a:t>
            </a:r>
          </a:p>
          <a:p>
            <a:pPr>
              <a:lnSpc>
                <a:spcPts val="1300"/>
              </a:lnSpc>
            </a:pPr>
            <a:r>
              <a:rPr kumimoji="1" lang="ja-JP" altLang="en-US" sz="900" b="0" dirty="0" smtClean="0">
                <a:solidFill>
                  <a:srgbClr val="00338D"/>
                </a:solidFill>
                <a:latin typeface="Arial" pitchFamily="34" charset="0"/>
                <a:ea typeface="+mn-ea"/>
                <a:cs typeface="Arial" pitchFamily="34" charset="0"/>
              </a:rPr>
              <a:t>アカウンティングアドバイザリーサービス</a:t>
            </a:r>
            <a:endParaRPr kumimoji="1" lang="en-US" altLang="ja-JP" sz="900" b="0" dirty="0" smtClean="0">
              <a:solidFill>
                <a:srgbClr val="00338D"/>
              </a:solidFill>
              <a:latin typeface="Arial" pitchFamily="34" charset="0"/>
              <a:ea typeface="+mn-ea"/>
              <a:cs typeface="Arial" pitchFamily="34" charset="0"/>
            </a:endParaRPr>
          </a:p>
          <a:p>
            <a:pPr>
              <a:lnSpc>
                <a:spcPts val="1300"/>
              </a:lnSpc>
            </a:pPr>
            <a:endParaRPr kumimoji="1" lang="en-US" altLang="ja-JP" sz="900" b="0" baseline="0" dirty="0" smtClean="0">
              <a:solidFill>
                <a:schemeClr val="tx1"/>
              </a:solidFill>
              <a:latin typeface="Arial" pitchFamily="34" charset="0"/>
              <a:ea typeface="+mn-ea"/>
              <a:cs typeface="Arial" pitchFamily="34" charset="0"/>
            </a:endParaRPr>
          </a:p>
          <a:p>
            <a:pPr>
              <a:lnSpc>
                <a:spcPts val="1300"/>
              </a:lnSpc>
            </a:pPr>
            <a:r>
              <a:rPr kumimoji="1" lang="ja-JP" altLang="en-US" sz="900" b="0" baseline="0" dirty="0" smtClean="0">
                <a:solidFill>
                  <a:schemeClr val="tx1"/>
                </a:solidFill>
                <a:latin typeface="Arial" pitchFamily="34" charset="0"/>
                <a:ea typeface="+mn-ea"/>
                <a:cs typeface="Arial" pitchFamily="34" charset="0"/>
              </a:rPr>
              <a:t>東京事務所</a:t>
            </a:r>
          </a:p>
          <a:p>
            <a:pPr>
              <a:lnSpc>
                <a:spcPts val="1300"/>
              </a:lnSpc>
            </a:pPr>
            <a:r>
              <a:rPr kumimoji="1" lang="en-US" altLang="ja-JP" sz="900" b="0" spc="90" baseline="0" dirty="0" smtClean="0">
                <a:solidFill>
                  <a:schemeClr val="tx1"/>
                </a:solidFill>
                <a:latin typeface="Arial" pitchFamily="34" charset="0"/>
                <a:ea typeface="+mn-ea"/>
                <a:cs typeface="Arial" pitchFamily="34" charset="0"/>
              </a:rPr>
              <a:t>Tel</a:t>
            </a:r>
            <a:r>
              <a:rPr kumimoji="1" lang="ja-JP" altLang="en-US" sz="900" b="0" baseline="0" dirty="0" smtClean="0">
                <a:solidFill>
                  <a:schemeClr val="tx1"/>
                </a:solidFill>
                <a:latin typeface="Arial" pitchFamily="34" charset="0"/>
                <a:ea typeface="+mn-ea"/>
                <a:cs typeface="Arial" pitchFamily="34" charset="0"/>
              </a:rPr>
              <a:t>： </a:t>
            </a:r>
            <a:r>
              <a:rPr kumimoji="1" lang="en-US" altLang="ja-JP" sz="900" b="0" baseline="0" dirty="0" smtClean="0">
                <a:solidFill>
                  <a:schemeClr val="tx1"/>
                </a:solidFill>
                <a:latin typeface="Arial" pitchFamily="34" charset="0"/>
                <a:ea typeface="+mn-ea"/>
                <a:cs typeface="Arial" pitchFamily="34" charset="0"/>
              </a:rPr>
              <a:t>03-3548-5120</a:t>
            </a:r>
          </a:p>
          <a:p>
            <a:pPr>
              <a:lnSpc>
                <a:spcPts val="1300"/>
              </a:lnSpc>
            </a:pPr>
            <a:r>
              <a:rPr kumimoji="1" lang="en-US" altLang="ja-JP" sz="900" b="0" baseline="0" dirty="0" smtClean="0">
                <a:solidFill>
                  <a:schemeClr val="tx1"/>
                </a:solidFill>
                <a:latin typeface="Arial" pitchFamily="34" charset="0"/>
                <a:ea typeface="+mn-ea"/>
                <a:cs typeface="Arial" pitchFamily="34" charset="0"/>
              </a:rPr>
              <a:t>Fa</a:t>
            </a:r>
            <a:r>
              <a:rPr kumimoji="1" lang="en-US" altLang="ja-JP" sz="900" b="0" spc="30" baseline="0" dirty="0" smtClean="0">
                <a:solidFill>
                  <a:schemeClr val="tx1"/>
                </a:solidFill>
                <a:latin typeface="Arial" pitchFamily="34" charset="0"/>
                <a:ea typeface="+mn-ea"/>
                <a:cs typeface="Arial" pitchFamily="34" charset="0"/>
              </a:rPr>
              <a:t>x</a:t>
            </a:r>
            <a:r>
              <a:rPr kumimoji="1" lang="ja-JP" altLang="en-US" sz="900" b="0" baseline="0" dirty="0" smtClean="0">
                <a:solidFill>
                  <a:schemeClr val="tx1"/>
                </a:solidFill>
                <a:latin typeface="Arial" pitchFamily="34" charset="0"/>
                <a:ea typeface="+mn-ea"/>
                <a:cs typeface="Arial" pitchFamily="34" charset="0"/>
              </a:rPr>
              <a:t>： </a:t>
            </a:r>
            <a:r>
              <a:rPr kumimoji="1" lang="en-US" altLang="ja-JP" sz="900" b="0" baseline="0" dirty="0" smtClean="0">
                <a:solidFill>
                  <a:schemeClr val="tx1"/>
                </a:solidFill>
                <a:latin typeface="Arial" pitchFamily="34" charset="0"/>
                <a:ea typeface="+mn-ea"/>
                <a:cs typeface="Arial" pitchFamily="34" charset="0"/>
              </a:rPr>
              <a:t>03-3548-5113</a:t>
            </a:r>
          </a:p>
          <a:p>
            <a:pPr>
              <a:lnSpc>
                <a:spcPts val="1300"/>
              </a:lnSpc>
            </a:pPr>
            <a:endParaRPr kumimoji="1" lang="en-US" altLang="ja-JP" sz="900" b="0" baseline="0" dirty="0" smtClean="0">
              <a:solidFill>
                <a:schemeClr val="tx1"/>
              </a:solidFill>
              <a:latin typeface="Arial" pitchFamily="34" charset="0"/>
              <a:ea typeface="+mn-ea"/>
              <a:cs typeface="Arial" pitchFamily="34" charset="0"/>
            </a:endParaRPr>
          </a:p>
          <a:p>
            <a:pPr>
              <a:lnSpc>
                <a:spcPts val="1300"/>
              </a:lnSpc>
            </a:pPr>
            <a:r>
              <a:rPr kumimoji="1" lang="ja-JP" altLang="en-US" sz="900" b="0" baseline="0" dirty="0" smtClean="0">
                <a:solidFill>
                  <a:schemeClr val="tx1"/>
                </a:solidFill>
                <a:latin typeface="Arial" pitchFamily="34" charset="0"/>
                <a:ea typeface="+mn-ea"/>
                <a:cs typeface="Arial" pitchFamily="34" charset="0"/>
              </a:rPr>
              <a:t>大阪事務所</a:t>
            </a:r>
          </a:p>
          <a:p>
            <a:pPr>
              <a:lnSpc>
                <a:spcPts val="1300"/>
              </a:lnSpc>
            </a:pPr>
            <a:r>
              <a:rPr kumimoji="1" lang="en-US" altLang="ja-JP" sz="900" b="0" kern="1200" spc="90" baseline="0" dirty="0" smtClean="0">
                <a:solidFill>
                  <a:schemeClr val="tx1"/>
                </a:solidFill>
                <a:latin typeface="Arial" pitchFamily="34" charset="0"/>
                <a:ea typeface="ＭＳ Ｐゴシック" pitchFamily="50" charset="-128"/>
                <a:cs typeface="Arial" pitchFamily="34" charset="0"/>
              </a:rPr>
              <a:t>Tel</a:t>
            </a:r>
            <a:r>
              <a:rPr kumimoji="1" lang="ja-JP" altLang="en-US" sz="900" b="0" kern="1200" baseline="0" dirty="0" smtClean="0">
                <a:solidFill>
                  <a:schemeClr val="tx1"/>
                </a:solidFill>
                <a:latin typeface="Arial" pitchFamily="34" charset="0"/>
                <a:ea typeface="ＭＳ Ｐゴシック" pitchFamily="50" charset="-128"/>
                <a:cs typeface="Arial" pitchFamily="34" charset="0"/>
              </a:rPr>
              <a:t>： </a:t>
            </a:r>
            <a:r>
              <a:rPr kumimoji="1" lang="en-US" altLang="ja-JP" sz="900" b="0" baseline="0" dirty="0" smtClean="0">
                <a:solidFill>
                  <a:schemeClr val="tx1"/>
                </a:solidFill>
                <a:latin typeface="Arial" pitchFamily="34" charset="0"/>
                <a:ea typeface="+mn-ea"/>
                <a:cs typeface="Arial" pitchFamily="34" charset="0"/>
              </a:rPr>
              <a:t>06-7731-1300</a:t>
            </a:r>
          </a:p>
          <a:p>
            <a:pPr>
              <a:lnSpc>
                <a:spcPts val="1300"/>
              </a:lnSpc>
            </a:pPr>
            <a:r>
              <a:rPr kumimoji="1" lang="en-US" altLang="ja-JP" sz="900" b="0" kern="1200" baseline="0" dirty="0" smtClean="0">
                <a:solidFill>
                  <a:schemeClr val="tx1"/>
                </a:solidFill>
                <a:latin typeface="Arial" pitchFamily="34" charset="0"/>
                <a:ea typeface="ＭＳ Ｐゴシック" pitchFamily="50" charset="-128"/>
                <a:cs typeface="Arial" pitchFamily="34" charset="0"/>
              </a:rPr>
              <a:t>Fa</a:t>
            </a:r>
            <a:r>
              <a:rPr kumimoji="1" lang="en-US" altLang="ja-JP" sz="900" b="0" kern="1200" spc="30" baseline="0" dirty="0" smtClean="0">
                <a:solidFill>
                  <a:schemeClr val="tx1"/>
                </a:solidFill>
                <a:latin typeface="Arial" pitchFamily="34" charset="0"/>
                <a:ea typeface="ＭＳ Ｐゴシック" pitchFamily="50" charset="-128"/>
                <a:cs typeface="Arial" pitchFamily="34" charset="0"/>
              </a:rPr>
              <a:t>x</a:t>
            </a:r>
            <a:r>
              <a:rPr kumimoji="1" lang="ja-JP" altLang="en-US" sz="900" b="0" kern="1200" baseline="0" dirty="0" smtClean="0">
                <a:solidFill>
                  <a:schemeClr val="tx1"/>
                </a:solidFill>
                <a:latin typeface="Arial" pitchFamily="34" charset="0"/>
                <a:ea typeface="ＭＳ Ｐゴシック" pitchFamily="50" charset="-128"/>
                <a:cs typeface="Arial" pitchFamily="34" charset="0"/>
              </a:rPr>
              <a:t>： </a:t>
            </a:r>
            <a:r>
              <a:rPr kumimoji="1" lang="en-US" altLang="ja-JP" sz="900" b="0" baseline="0" dirty="0" smtClean="0">
                <a:solidFill>
                  <a:schemeClr val="tx1"/>
                </a:solidFill>
                <a:latin typeface="Arial" pitchFamily="34" charset="0"/>
                <a:ea typeface="+mn-ea"/>
                <a:cs typeface="Arial" pitchFamily="34" charset="0"/>
              </a:rPr>
              <a:t>06-7731-1311</a:t>
            </a:r>
          </a:p>
          <a:p>
            <a:pPr>
              <a:lnSpc>
                <a:spcPts val="1300"/>
              </a:lnSpc>
            </a:pPr>
            <a:endParaRPr kumimoji="1" lang="en-US" altLang="ja-JP" sz="900" b="0" baseline="0" dirty="0" smtClean="0">
              <a:solidFill>
                <a:schemeClr val="tx1"/>
              </a:solidFill>
              <a:latin typeface="Arial" pitchFamily="34" charset="0"/>
              <a:ea typeface="+mn-ea"/>
              <a:cs typeface="Arial" pitchFamily="34" charset="0"/>
            </a:endParaRPr>
          </a:p>
          <a:p>
            <a:pPr>
              <a:lnSpc>
                <a:spcPts val="1300"/>
              </a:lnSpc>
            </a:pPr>
            <a:r>
              <a:rPr kumimoji="1" lang="ja-JP" altLang="en-US" sz="900" b="0" baseline="0" dirty="0" smtClean="0">
                <a:solidFill>
                  <a:schemeClr val="tx1"/>
                </a:solidFill>
                <a:latin typeface="Arial" pitchFamily="34" charset="0"/>
                <a:ea typeface="+mn-ea"/>
                <a:cs typeface="Arial" pitchFamily="34" charset="0"/>
              </a:rPr>
              <a:t>名古屋事務所</a:t>
            </a:r>
          </a:p>
          <a:p>
            <a:pPr>
              <a:lnSpc>
                <a:spcPts val="1300"/>
              </a:lnSpc>
            </a:pPr>
            <a:r>
              <a:rPr kumimoji="1" lang="en-US" altLang="ja-JP" sz="900" b="0" kern="1200" spc="90" baseline="0" dirty="0" smtClean="0">
                <a:solidFill>
                  <a:schemeClr val="tx1"/>
                </a:solidFill>
                <a:latin typeface="Arial" pitchFamily="34" charset="0"/>
                <a:ea typeface="ＭＳ Ｐゴシック" pitchFamily="50" charset="-128"/>
                <a:cs typeface="Arial" pitchFamily="34" charset="0"/>
              </a:rPr>
              <a:t>Tel</a:t>
            </a:r>
            <a:r>
              <a:rPr kumimoji="1" lang="ja-JP" altLang="en-US" sz="900" b="0" kern="1200" baseline="0" dirty="0" smtClean="0">
                <a:solidFill>
                  <a:schemeClr val="tx1"/>
                </a:solidFill>
                <a:latin typeface="Arial" pitchFamily="34" charset="0"/>
                <a:ea typeface="ＭＳ Ｐゴシック" pitchFamily="50" charset="-128"/>
                <a:cs typeface="Arial" pitchFamily="34" charset="0"/>
              </a:rPr>
              <a:t>： </a:t>
            </a:r>
            <a:r>
              <a:rPr kumimoji="1" lang="en-US" altLang="ja-JP" sz="900" b="0" baseline="0" dirty="0" smtClean="0">
                <a:solidFill>
                  <a:schemeClr val="tx1"/>
                </a:solidFill>
                <a:latin typeface="Arial" pitchFamily="34" charset="0"/>
                <a:ea typeface="+mn-ea"/>
                <a:cs typeface="Arial" pitchFamily="34" charset="0"/>
              </a:rPr>
              <a:t>052-589-0500</a:t>
            </a:r>
          </a:p>
          <a:p>
            <a:pPr>
              <a:lnSpc>
                <a:spcPts val="1300"/>
              </a:lnSpc>
            </a:pPr>
            <a:r>
              <a:rPr kumimoji="1" lang="en-US" altLang="ja-JP" sz="900" b="0" kern="1200" baseline="0" dirty="0" smtClean="0">
                <a:solidFill>
                  <a:schemeClr val="tx1"/>
                </a:solidFill>
                <a:latin typeface="Arial" pitchFamily="34" charset="0"/>
                <a:ea typeface="ＭＳ Ｐゴシック" pitchFamily="50" charset="-128"/>
                <a:cs typeface="Arial" pitchFamily="34" charset="0"/>
              </a:rPr>
              <a:t>Fa</a:t>
            </a:r>
            <a:r>
              <a:rPr kumimoji="1" lang="en-US" altLang="ja-JP" sz="900" b="0" kern="1200" spc="30" baseline="0" dirty="0" smtClean="0">
                <a:solidFill>
                  <a:schemeClr val="tx1"/>
                </a:solidFill>
                <a:latin typeface="Arial" pitchFamily="34" charset="0"/>
                <a:ea typeface="ＭＳ Ｐゴシック" pitchFamily="50" charset="-128"/>
                <a:cs typeface="Arial" pitchFamily="34" charset="0"/>
              </a:rPr>
              <a:t>x</a:t>
            </a:r>
            <a:r>
              <a:rPr kumimoji="1" lang="ja-JP" altLang="en-US" sz="900" b="0" kern="1200" baseline="0" dirty="0" smtClean="0">
                <a:solidFill>
                  <a:schemeClr val="tx1"/>
                </a:solidFill>
                <a:latin typeface="Arial" pitchFamily="34" charset="0"/>
                <a:ea typeface="ＭＳ Ｐゴシック" pitchFamily="50" charset="-128"/>
                <a:cs typeface="Arial" pitchFamily="34" charset="0"/>
              </a:rPr>
              <a:t>： </a:t>
            </a:r>
            <a:r>
              <a:rPr kumimoji="1" lang="en-US" altLang="ja-JP" sz="900" b="0" baseline="0" dirty="0" smtClean="0">
                <a:solidFill>
                  <a:schemeClr val="tx1"/>
                </a:solidFill>
                <a:latin typeface="Arial" pitchFamily="34" charset="0"/>
                <a:ea typeface="+mn-ea"/>
                <a:cs typeface="Arial" pitchFamily="34" charset="0"/>
              </a:rPr>
              <a:t>052-589-0510</a:t>
            </a:r>
          </a:p>
          <a:p>
            <a:pPr>
              <a:lnSpc>
                <a:spcPts val="1300"/>
              </a:lnSpc>
            </a:pPr>
            <a:endParaRPr kumimoji="1" lang="en-US" altLang="ja-JP" sz="900" b="0" baseline="0" dirty="0" smtClean="0">
              <a:solidFill>
                <a:schemeClr val="tx1"/>
              </a:solidFill>
              <a:latin typeface="Arial" pitchFamily="34" charset="0"/>
              <a:ea typeface="+mn-ea"/>
              <a:cs typeface="Arial" pitchFamily="34" charset="0"/>
            </a:endParaRPr>
          </a:p>
          <a:p>
            <a:pPr>
              <a:lnSpc>
                <a:spcPts val="1300"/>
              </a:lnSpc>
            </a:pPr>
            <a:r>
              <a:rPr kumimoji="1" lang="en-US" altLang="ja-JP" sz="900" b="0" kern="1200" baseline="0" dirty="0" smtClean="0">
                <a:solidFill>
                  <a:srgbClr val="00338D"/>
                </a:solidFill>
                <a:latin typeface="Univers 55" pitchFamily="2" charset="0"/>
                <a:ea typeface="ＭＳ Ｐゴシック" pitchFamily="50" charset="-128"/>
                <a:cs typeface="Arial" pitchFamily="34" charset="0"/>
              </a:rPr>
              <a:t>info-aas@jp.kpmg.com</a:t>
            </a:r>
          </a:p>
          <a:p>
            <a:pPr>
              <a:lnSpc>
                <a:spcPts val="1300"/>
              </a:lnSpc>
            </a:pPr>
            <a:endParaRPr kumimoji="1" lang="en-US" altLang="ja-JP" sz="900" b="0" kern="1200" baseline="0" dirty="0" smtClean="0">
              <a:solidFill>
                <a:schemeClr val="tx1"/>
              </a:solidFill>
              <a:latin typeface="Univers 55" pitchFamily="2" charset="0"/>
              <a:ea typeface="ＭＳ Ｐゴシック" pitchFamily="50" charset="-128"/>
              <a:cs typeface="Arial" pitchFamily="34" charset="0"/>
            </a:endParaRPr>
          </a:p>
          <a:p>
            <a:pPr>
              <a:lnSpc>
                <a:spcPts val="1300"/>
              </a:lnSpc>
            </a:pPr>
            <a:r>
              <a:rPr kumimoji="1" lang="en-US" altLang="ja-JP" sz="900" b="0" kern="1200" baseline="0" dirty="0" smtClean="0">
                <a:solidFill>
                  <a:srgbClr val="00338D"/>
                </a:solidFill>
                <a:latin typeface="Univers 55" pitchFamily="2" charset="0"/>
                <a:ea typeface="ＭＳ Ｐゴシック" pitchFamily="50" charset="-128"/>
                <a:cs typeface="Arial" pitchFamily="34" charset="0"/>
              </a:rPr>
              <a:t>www.kpmg.com/jp/azsa</a:t>
            </a:r>
            <a:endParaRPr kumimoji="1" lang="en-US" altLang="ja-JP" sz="900" b="0" baseline="0" dirty="0" smtClean="0">
              <a:solidFill>
                <a:srgbClr val="00338D"/>
              </a:solidFill>
              <a:latin typeface="Univers 55" pitchFamily="2" charset="0"/>
              <a:cs typeface="Arial" pitchFamily="34" charset="0"/>
            </a:endParaRPr>
          </a:p>
        </p:txBody>
      </p:sp>
      <p:sp>
        <p:nvSpPr>
          <p:cNvPr id="9" name="正方形/長方形 8"/>
          <p:cNvSpPr/>
          <p:nvPr/>
        </p:nvSpPr>
        <p:spPr>
          <a:xfrm>
            <a:off x="5442518" y="6043549"/>
            <a:ext cx="4633033" cy="1218282"/>
          </a:xfrm>
          <a:prstGeom prst="rect">
            <a:avLst/>
          </a:prstGeom>
        </p:spPr>
        <p:txBody>
          <a:bodyPr wrap="square" lIns="0" tIns="0" rIns="0" bIns="0" anchor="b">
            <a:spAutoFit/>
          </a:bodyPr>
          <a:lstStyle/>
          <a:p>
            <a:pPr algn="just" defTabSz="762000" fontAlgn="base">
              <a:lnSpc>
                <a:spcPts val="850"/>
              </a:lnSpc>
              <a:spcBef>
                <a:spcPct val="0"/>
              </a:spcBef>
              <a:spcAft>
                <a:spcPct val="0"/>
              </a:spcAft>
              <a:defRPr/>
            </a:pPr>
            <a:r>
              <a:rPr lang="ja-JP" altLang="en-US" sz="750" dirty="0" smtClean="0">
                <a:latin typeface="Arial" pitchFamily="34" charset="0"/>
                <a:ea typeface="ＭＳ Ｐゴシック" pitchFamily="50" charset="-128"/>
              </a:rPr>
              <a:t>本リーフレットで紹介するサービスについては、公認会計士法等の要請により、提供できる企業等に一定の制限があります。詳しくは左記までお問い合わせください。</a:t>
            </a:r>
            <a:endParaRPr lang="en-US" altLang="ja-JP" sz="750" dirty="0" smtClean="0">
              <a:latin typeface="Arial" pitchFamily="34" charset="0"/>
              <a:ea typeface="ＭＳ Ｐゴシック" pitchFamily="50" charset="-128"/>
            </a:endParaRPr>
          </a:p>
          <a:p>
            <a:pPr algn="just" defTabSz="762000" fontAlgn="base">
              <a:lnSpc>
                <a:spcPts val="720"/>
              </a:lnSpc>
              <a:spcBef>
                <a:spcPct val="0"/>
              </a:spcBef>
              <a:spcAft>
                <a:spcPct val="0"/>
              </a:spcAft>
              <a:defRPr/>
            </a:pPr>
            <a:endParaRPr lang="ja-JP" altLang="en-US" sz="600" dirty="0" smtClean="0">
              <a:latin typeface="Arial" pitchFamily="34" charset="0"/>
              <a:ea typeface="ＭＳ Ｐゴシック" pitchFamily="50" charset="-128"/>
            </a:endParaRPr>
          </a:p>
          <a:p>
            <a:pPr algn="just" defTabSz="762000" fontAlgn="base">
              <a:lnSpc>
                <a:spcPts val="720"/>
              </a:lnSpc>
              <a:spcBef>
                <a:spcPct val="0"/>
              </a:spcBef>
              <a:spcAft>
                <a:spcPct val="0"/>
              </a:spcAft>
              <a:defRPr/>
            </a:pPr>
            <a:r>
              <a:rPr lang="ja-JP" altLang="en-US" sz="600" dirty="0" smtClean="0">
                <a:latin typeface="Arial" pitchFamily="34" charset="0"/>
                <a:ea typeface="ＭＳ Ｐゴシック" pitchFamily="50" charset="-128"/>
              </a:rPr>
              <a:t>ここに記載されている情報はあくまで一般的なものであり、特定の個人や組織が置かれている状況に対応するものではありません。私たちは、的確な情報をタイムリーに提供するよう努めておりますが、情報を受け取られた時点及びそれ以降においての正確さは保証の限りではありません。何らかの行動を取られる場合は、ここにある情報のみを根拠とせず、プロフェッショナルが特定の状況を綿密に調査した上で提案する適切なアドバイスをもとにご判断ください。</a:t>
            </a:r>
            <a:endParaRPr lang="en-US" altLang="ja-JP" sz="600" dirty="0" smtClean="0">
              <a:latin typeface="Arial" pitchFamily="34" charset="0"/>
              <a:ea typeface="ＭＳ Ｐゴシック" pitchFamily="50" charset="-128"/>
            </a:endParaRPr>
          </a:p>
          <a:p>
            <a:pPr algn="just" defTabSz="762000">
              <a:lnSpc>
                <a:spcPts val="720"/>
              </a:lnSpc>
            </a:pPr>
            <a:endParaRPr lang="en-US" altLang="ja-JP" sz="600" dirty="0" smtClean="0">
              <a:latin typeface="Arial" pitchFamily="34" charset="0"/>
              <a:ea typeface="ＭＳ Ｐゴシック" pitchFamily="50" charset="-128"/>
            </a:endParaRPr>
          </a:p>
          <a:p>
            <a:pPr defTabSz="762000" fontAlgn="base">
              <a:lnSpc>
                <a:spcPts val="720"/>
              </a:lnSpc>
              <a:spcBef>
                <a:spcPct val="0"/>
              </a:spcBef>
              <a:spcAft>
                <a:spcPct val="0"/>
              </a:spcAft>
              <a:defRPr/>
            </a:pPr>
            <a:r>
              <a:rPr lang="en-US" altLang="ja-JP" sz="600" dirty="0" smtClean="0">
                <a:latin typeface="Arial" pitchFamily="34" charset="0"/>
                <a:ea typeface="ＭＳ Ｐゴシック" pitchFamily="50" charset="-128"/>
                <a:cs typeface="Arial" pitchFamily="34" charset="0"/>
              </a:rPr>
              <a:t>© 2014 KPMG AZSA LLC, a limited liability audit corporation incorporated under the Japanese Certified Public Accountants Law and a member firm of the KPMG network of independent member firms affiliated with KPMG International Cooperative (“KPMG International”), a Swiss entity. All rights reserved. Printed in Japan.</a:t>
            </a:r>
            <a:r>
              <a:rPr lang="ja-JP" altLang="en-US" sz="600" dirty="0" smtClean="0">
                <a:latin typeface="Arial" pitchFamily="34" charset="0"/>
                <a:ea typeface="ＭＳ Ｐゴシック" pitchFamily="50" charset="-128"/>
                <a:cs typeface="Arial" pitchFamily="34" charset="0"/>
              </a:rPr>
              <a:t> </a:t>
            </a:r>
            <a:r>
              <a:rPr lang="en-US" altLang="ja-JP" sz="600" dirty="0" smtClean="0">
                <a:latin typeface="Arial" pitchFamily="34" charset="0"/>
                <a:ea typeface="ＭＳ Ｐゴシック" pitchFamily="50" charset="-128"/>
                <a:cs typeface="Arial" pitchFamily="34" charset="0"/>
              </a:rPr>
              <a:t>XX-XXXX</a:t>
            </a:r>
          </a:p>
          <a:p>
            <a:pPr defTabSz="762000" fontAlgn="base">
              <a:lnSpc>
                <a:spcPts val="720"/>
              </a:lnSpc>
              <a:spcBef>
                <a:spcPct val="0"/>
              </a:spcBef>
              <a:spcAft>
                <a:spcPct val="0"/>
              </a:spcAft>
              <a:defRPr/>
            </a:pPr>
            <a:endParaRPr lang="en-US" altLang="ja-JP" sz="600" dirty="0" smtClean="0">
              <a:latin typeface="Arial" pitchFamily="34" charset="0"/>
              <a:ea typeface="ＭＳ Ｐゴシック" pitchFamily="50" charset="-128"/>
              <a:cs typeface="Arial" pitchFamily="34" charset="0"/>
            </a:endParaRPr>
          </a:p>
          <a:p>
            <a:pPr defTabSz="762000" fontAlgn="base">
              <a:lnSpc>
                <a:spcPts val="720"/>
              </a:lnSpc>
              <a:spcBef>
                <a:spcPct val="0"/>
              </a:spcBef>
              <a:spcAft>
                <a:spcPct val="0"/>
              </a:spcAft>
              <a:defRPr/>
            </a:pPr>
            <a:r>
              <a:rPr lang="en-US" altLang="ja-JP" sz="600" dirty="0" smtClean="0">
                <a:latin typeface="Arial" pitchFamily="34" charset="0"/>
                <a:ea typeface="ＭＳ Ｐゴシック" pitchFamily="50" charset="-128"/>
                <a:cs typeface="Arial" pitchFamily="34" charset="0"/>
              </a:rPr>
              <a:t>The KPMG name, logo and “cutting through complexity” are registered trademarks or trademarks of KPMG International.</a:t>
            </a:r>
            <a:endParaRPr lang="ja-JP" altLang="ja-JP" sz="600" dirty="0" smtClean="0">
              <a:latin typeface="Arial" pitchFamily="34" charset="0"/>
              <a:ea typeface="ＭＳ Ｐゴシック" pitchFamily="50" charset="-128"/>
              <a:cs typeface="Arial" pitchFamily="34" charset="0"/>
            </a:endParaRPr>
          </a:p>
        </p:txBody>
      </p:sp>
    </p:spTree>
  </p:cSld>
  <p:clrMap bg1="lt1" tx1="dk1" bg2="lt2" tx2="dk2" accent1="accent1" accent2="accent2" accent3="accent3" accent4="accent4" accent5="accent5" accent6="accent6" hlink="hlink" folHlink="folHlink"/>
  <p:sldLayoutIdLst>
    <p:sldLayoutId id="2147483803" r:id="rId1"/>
    <p:sldLayoutId id="2147483804" r:id="rId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正方形/長方形 1"/>
          <p:cNvSpPr/>
          <p:nvPr userDrawn="1"/>
        </p:nvSpPr>
        <p:spPr>
          <a:xfrm>
            <a:off x="5442518" y="6054865"/>
            <a:ext cx="4633033" cy="1218282"/>
          </a:xfrm>
          <a:prstGeom prst="rect">
            <a:avLst/>
          </a:prstGeom>
        </p:spPr>
        <p:txBody>
          <a:bodyPr wrap="square" lIns="0" tIns="0" rIns="0" bIns="0" anchor="b">
            <a:spAutoFit/>
          </a:bodyPr>
          <a:lstStyle/>
          <a:p>
            <a:pPr marL="0" marR="0" indent="0" algn="just" defTabSz="762000" rtl="0" eaLnBrk="1" fontAlgn="base" latinLnBrk="0" hangingPunct="1">
              <a:lnSpc>
                <a:spcPts val="850"/>
              </a:lnSpc>
              <a:spcBef>
                <a:spcPct val="0"/>
              </a:spcBef>
              <a:spcAft>
                <a:spcPct val="0"/>
              </a:spcAft>
              <a:buClrTx/>
              <a:buSzTx/>
              <a:buFontTx/>
              <a:buNone/>
              <a:tabLst/>
              <a:defRPr/>
            </a:pPr>
            <a:r>
              <a:rPr lang="ja-JP" altLang="en-US" sz="750" dirty="0" smtClean="0">
                <a:latin typeface="ＭＳ Ｐゴシック" pitchFamily="50" charset="-128"/>
                <a:ea typeface="ＭＳ Ｐゴシック" pitchFamily="50" charset="-128"/>
              </a:rPr>
              <a:t>本リーフレットで紹介するサービスについては、公認会計士法等の要請により、提供できる企業等に一定の制限があります。詳しくは左記までお問い合わせください。</a:t>
            </a:r>
            <a:endParaRPr lang="en-US" altLang="ja-JP" sz="750" dirty="0" smtClean="0">
              <a:latin typeface="ＭＳ Ｐゴシック" pitchFamily="50" charset="-128"/>
              <a:ea typeface="ＭＳ Ｐゴシック" pitchFamily="50" charset="-128"/>
            </a:endParaRPr>
          </a:p>
          <a:p>
            <a:pPr marL="0" marR="0" indent="0" algn="just" defTabSz="762000" rtl="0" eaLnBrk="1" fontAlgn="base" latinLnBrk="0" hangingPunct="1">
              <a:lnSpc>
                <a:spcPts val="720"/>
              </a:lnSpc>
              <a:spcBef>
                <a:spcPct val="0"/>
              </a:spcBef>
              <a:spcAft>
                <a:spcPct val="0"/>
              </a:spcAft>
              <a:buClrTx/>
              <a:buSzTx/>
              <a:buFontTx/>
              <a:buNone/>
              <a:tabLst/>
              <a:defRPr/>
            </a:pPr>
            <a:endParaRPr lang="ja-JP" altLang="en-US" sz="600" dirty="0" smtClean="0">
              <a:latin typeface="ＭＳ Ｐゴシック" pitchFamily="50" charset="-128"/>
              <a:ea typeface="ＭＳ Ｐゴシック" pitchFamily="50" charset="-128"/>
            </a:endParaRPr>
          </a:p>
          <a:p>
            <a:pPr marL="0" marR="0" indent="0" algn="just" defTabSz="762000" rtl="0" eaLnBrk="1" fontAlgn="base" latinLnBrk="0" hangingPunct="1">
              <a:lnSpc>
                <a:spcPts val="720"/>
              </a:lnSpc>
              <a:spcBef>
                <a:spcPct val="0"/>
              </a:spcBef>
              <a:spcAft>
                <a:spcPct val="0"/>
              </a:spcAft>
              <a:buClrTx/>
              <a:buSzTx/>
              <a:buFontTx/>
              <a:buNone/>
              <a:tabLst/>
              <a:defRPr/>
            </a:pPr>
            <a:r>
              <a:rPr lang="ja-JP" altLang="en-US" sz="600" dirty="0" smtClean="0">
                <a:latin typeface="ＭＳ Ｐゴシック" pitchFamily="50" charset="-128"/>
                <a:ea typeface="ＭＳ Ｐゴシック" pitchFamily="50" charset="-128"/>
              </a:rPr>
              <a:t>ここに記載されている情報はあくまで一般的なものであり、特定の個人や組織が置かれている状況に対応するものではありません。私たちは、的確な情報をタイムリーに提供するよう努めておりますが、情報を受け取られた時点及びそれ以降においての正確さは保証の限りではありません。何らかの行動を取られる場合は、ここにある情報のみを根拠とせず、プロフェッショナルが特定の状況を綿密に調査した上で提案する適切なアドバイスをもとにご判断ください。</a:t>
            </a:r>
            <a:endParaRPr lang="en-US" altLang="ja-JP" sz="600" dirty="0" smtClean="0">
              <a:latin typeface="ＭＳ Ｐゴシック" pitchFamily="50" charset="-128"/>
              <a:ea typeface="ＭＳ Ｐゴシック" pitchFamily="50" charset="-128"/>
            </a:endParaRPr>
          </a:p>
          <a:p>
            <a:pPr algn="just" defTabSz="762000">
              <a:lnSpc>
                <a:spcPts val="720"/>
              </a:lnSpc>
            </a:pPr>
            <a:endParaRPr lang="en-US" altLang="ja-JP" sz="600" dirty="0" smtClean="0">
              <a:latin typeface="ＭＳ Ｐゴシック" pitchFamily="50" charset="-128"/>
              <a:ea typeface="ＭＳ Ｐゴシック" pitchFamily="50" charset="-128"/>
            </a:endParaRPr>
          </a:p>
          <a:p>
            <a:pPr marL="0" marR="0" indent="0" algn="l" defTabSz="762000" rtl="0" eaLnBrk="1" fontAlgn="base" latinLnBrk="0" hangingPunct="1">
              <a:lnSpc>
                <a:spcPts val="720"/>
              </a:lnSpc>
              <a:spcBef>
                <a:spcPct val="0"/>
              </a:spcBef>
              <a:spcAft>
                <a:spcPct val="0"/>
              </a:spcAft>
              <a:buClrTx/>
              <a:buSzTx/>
              <a:buFontTx/>
              <a:buNone/>
              <a:tabLst/>
              <a:defRPr/>
            </a:pPr>
            <a:r>
              <a:rPr lang="en-US" altLang="ja-JP" sz="600" dirty="0" smtClean="0">
                <a:latin typeface="Univers 45 Light" pitchFamily="2" charset="0"/>
                <a:cs typeface="Arial" pitchFamily="34" charset="0"/>
              </a:rPr>
              <a:t>© 2014 KPMG AZSA LLC, a limited liability audit corporation incorporated under the Japanese Certified Public Accountants Law and a member firm of the KPMG network of independent member firms affiliated with KPMG International Cooperative (“KPMG International”), a Swiss entity. All rights reserved. Printed in Japan. XX-XXXX</a:t>
            </a:r>
          </a:p>
          <a:p>
            <a:pPr marL="0" marR="0" indent="0" algn="l" defTabSz="762000" rtl="0" eaLnBrk="1" fontAlgn="base" latinLnBrk="0" hangingPunct="1">
              <a:lnSpc>
                <a:spcPts val="720"/>
              </a:lnSpc>
              <a:spcBef>
                <a:spcPct val="0"/>
              </a:spcBef>
              <a:spcAft>
                <a:spcPct val="0"/>
              </a:spcAft>
              <a:buClrTx/>
              <a:buSzTx/>
              <a:buFontTx/>
              <a:buNone/>
              <a:tabLst/>
              <a:defRPr/>
            </a:pPr>
            <a:endParaRPr lang="en-US" altLang="ja-JP" sz="600" dirty="0" smtClean="0">
              <a:latin typeface="Univers 45 Light" pitchFamily="2" charset="0"/>
              <a:cs typeface="Arial" pitchFamily="34" charset="0"/>
            </a:endParaRPr>
          </a:p>
          <a:p>
            <a:pPr marL="0" marR="0" indent="0" algn="l" defTabSz="762000" rtl="0" eaLnBrk="1" fontAlgn="base" latinLnBrk="0" hangingPunct="1">
              <a:lnSpc>
                <a:spcPts val="720"/>
              </a:lnSpc>
              <a:spcBef>
                <a:spcPct val="0"/>
              </a:spcBef>
              <a:spcAft>
                <a:spcPct val="0"/>
              </a:spcAft>
              <a:buClrTx/>
              <a:buSzTx/>
              <a:buFontTx/>
              <a:buNone/>
              <a:tabLst/>
              <a:defRPr/>
            </a:pPr>
            <a:r>
              <a:rPr lang="en-US" altLang="ja-JP" sz="600" dirty="0" smtClean="0">
                <a:latin typeface="Univers 45 Light" pitchFamily="2" charset="0"/>
                <a:ea typeface="ＭＳ Ｐゴシック" pitchFamily="50" charset="-128"/>
                <a:cs typeface="Arial" pitchFamily="34" charset="0"/>
              </a:rPr>
              <a:t>The KPMG name, logo and “cutting through complexity” are registered trademarks or trademarks of KPMG International.</a:t>
            </a:r>
            <a:endParaRPr lang="ja-JP" altLang="ja-JP" sz="600" dirty="0" smtClean="0">
              <a:latin typeface="Univers 45 Light" pitchFamily="2" charset="0"/>
              <a:ea typeface="ＭＳ Ｐゴシック" pitchFamily="50" charset="-128"/>
              <a:cs typeface="Arial" pitchFamily="34" charset="0"/>
            </a:endParaRPr>
          </a:p>
        </p:txBody>
      </p:sp>
      <p:grpSp>
        <p:nvGrpSpPr>
          <p:cNvPr id="3" name="グループ化 60"/>
          <p:cNvGrpSpPr/>
          <p:nvPr userDrawn="1"/>
        </p:nvGrpSpPr>
        <p:grpSpPr>
          <a:xfrm>
            <a:off x="620546" y="5687773"/>
            <a:ext cx="9469715" cy="431046"/>
            <a:chOff x="414933" y="8412161"/>
            <a:chExt cx="6696000" cy="609600"/>
          </a:xfrm>
        </p:grpSpPr>
        <p:sp>
          <p:nvSpPr>
            <p:cNvPr id="4" name="正方形/長方形 3"/>
            <p:cNvSpPr/>
            <p:nvPr userDrawn="1"/>
          </p:nvSpPr>
          <p:spPr>
            <a:xfrm>
              <a:off x="414933" y="8716961"/>
              <a:ext cx="66960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ctr" defTabSz="995690" rtl="0" eaLnBrk="1" fontAlgn="auto" latinLnBrk="0" hangingPunct="1">
                <a:lnSpc>
                  <a:spcPct val="100000"/>
                </a:lnSpc>
                <a:spcBef>
                  <a:spcPts val="0"/>
                </a:spcBef>
                <a:spcAft>
                  <a:spcPts val="0"/>
                </a:spcAft>
                <a:buClrTx/>
                <a:buSzTx/>
                <a:buFontTx/>
                <a:buNone/>
                <a:tabLst/>
                <a:defRPr/>
              </a:pPr>
              <a:endParaRPr kumimoji="1" lang="ja-JP" altLang="en-US" sz="1000" b="0" baseline="0" dirty="0" smtClean="0">
                <a:solidFill>
                  <a:schemeClr val="bg1">
                    <a:lumMod val="50000"/>
                  </a:schemeClr>
                </a:solidFill>
                <a:latin typeface="ＭＳ Ｐゴシック" pitchFamily="50" charset="-128"/>
                <a:ea typeface="ＭＳ Ｐゴシック" pitchFamily="50" charset="-128"/>
              </a:endParaRPr>
            </a:p>
          </p:txBody>
        </p:sp>
        <p:sp>
          <p:nvSpPr>
            <p:cNvPr id="5" name="正方形/長方形 4"/>
            <p:cNvSpPr/>
            <p:nvPr userDrawn="1"/>
          </p:nvSpPr>
          <p:spPr>
            <a:xfrm>
              <a:off x="414933" y="8412161"/>
              <a:ext cx="66960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0" baseline="0" dirty="0" smtClean="0">
                  <a:solidFill>
                    <a:schemeClr val="bg1">
                      <a:lumMod val="50000"/>
                    </a:schemeClr>
                  </a:solidFill>
                  <a:latin typeface="ＭＳ Ｐゴシック" pitchFamily="50" charset="-128"/>
                  <a:ea typeface="ＭＳ Ｐゴシック" pitchFamily="50" charset="-128"/>
                </a:rPr>
                <a:t>　　　</a:t>
              </a:r>
            </a:p>
          </p:txBody>
        </p:sp>
        <p:cxnSp>
          <p:nvCxnSpPr>
            <p:cNvPr id="6" name="直線コネクタ 5"/>
            <p:cNvCxnSpPr/>
            <p:nvPr userDrawn="1"/>
          </p:nvCxnSpPr>
          <p:spPr>
            <a:xfrm>
              <a:off x="414933" y="8716961"/>
              <a:ext cx="66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テキスト ボックス 6"/>
          <p:cNvSpPr txBox="1"/>
          <p:nvPr userDrawn="1"/>
        </p:nvSpPr>
        <p:spPr>
          <a:xfrm>
            <a:off x="618387" y="5625594"/>
            <a:ext cx="4633033" cy="1667123"/>
          </a:xfrm>
          <a:prstGeom prst="rect">
            <a:avLst/>
          </a:prstGeom>
          <a:noFill/>
        </p:spPr>
        <p:txBody>
          <a:bodyPr wrap="square" lIns="0" tIns="0" rIns="0" bIns="0" rtlCol="0" anchor="b">
            <a:spAutoFit/>
          </a:bodyPr>
          <a:lstStyle/>
          <a:p>
            <a:pPr>
              <a:lnSpc>
                <a:spcPts val="1300"/>
              </a:lnSpc>
            </a:pPr>
            <a:r>
              <a:rPr lang="ja-JP" altLang="en-US" sz="900" dirty="0" smtClean="0">
                <a:solidFill>
                  <a:srgbClr val="00338D"/>
                </a:solidFill>
                <a:latin typeface="Arial" pitchFamily="34" charset="0"/>
                <a:ea typeface="ＭＳ Ｐゴシック" pitchFamily="50" charset="-128"/>
                <a:cs typeface="Arial" pitchFamily="34" charset="0"/>
              </a:rPr>
              <a:t>有限責任  あずさ監査法人</a:t>
            </a:r>
          </a:p>
          <a:p>
            <a:pPr>
              <a:lnSpc>
                <a:spcPts val="1300"/>
              </a:lnSpc>
            </a:pPr>
            <a:r>
              <a:rPr lang="en-US" altLang="ja-JP" sz="900" dirty="0" smtClean="0">
                <a:solidFill>
                  <a:srgbClr val="00338D"/>
                </a:solidFill>
                <a:latin typeface="Arial" pitchFamily="34" charset="0"/>
                <a:ea typeface="ＭＳ Ｐゴシック" pitchFamily="50" charset="-128"/>
                <a:cs typeface="Arial" pitchFamily="34" charset="0"/>
              </a:rPr>
              <a:t>XXXX</a:t>
            </a:r>
            <a:r>
              <a:rPr lang="ja-JP" altLang="en-US" sz="900" dirty="0" smtClean="0">
                <a:solidFill>
                  <a:srgbClr val="00338D"/>
                </a:solidFill>
                <a:latin typeface="Arial" pitchFamily="34" charset="0"/>
                <a:ea typeface="ＭＳ Ｐゴシック" pitchFamily="50" charset="-128"/>
                <a:cs typeface="Arial" pitchFamily="34" charset="0"/>
              </a:rPr>
              <a:t>部</a:t>
            </a:r>
          </a:p>
          <a:p>
            <a:pPr>
              <a:lnSpc>
                <a:spcPts val="1300"/>
              </a:lnSpc>
            </a:pPr>
            <a:endParaRPr lang="ja-JP" altLang="en-US" sz="900" dirty="0" smtClean="0">
              <a:solidFill>
                <a:srgbClr val="00338D"/>
              </a:solidFill>
              <a:latin typeface="Arial" pitchFamily="34" charset="0"/>
              <a:ea typeface="ＭＳ Ｐゴシック" pitchFamily="50" charset="-128"/>
              <a:cs typeface="Arial" pitchFamily="34" charset="0"/>
            </a:endParaRPr>
          </a:p>
          <a:p>
            <a:pPr>
              <a:lnSpc>
                <a:spcPts val="1300"/>
              </a:lnSpc>
            </a:pPr>
            <a:r>
              <a:rPr lang="ja-JP" altLang="en-US" sz="900" dirty="0" smtClean="0">
                <a:latin typeface="Arial" pitchFamily="34" charset="0"/>
                <a:ea typeface="ＭＳ Ｐゴシック" pitchFamily="50" charset="-128"/>
                <a:cs typeface="Arial" pitchFamily="34" charset="0"/>
              </a:rPr>
              <a:t>〒</a:t>
            </a:r>
            <a:r>
              <a:rPr lang="en-US" altLang="ja-JP" sz="900" dirty="0" smtClean="0">
                <a:latin typeface="Arial" pitchFamily="34" charset="0"/>
                <a:ea typeface="ＭＳ Ｐゴシック" pitchFamily="50" charset="-128"/>
                <a:cs typeface="Arial" pitchFamily="34" charset="0"/>
              </a:rPr>
              <a:t>100-8172</a:t>
            </a:r>
          </a:p>
          <a:p>
            <a:pPr>
              <a:lnSpc>
                <a:spcPts val="1300"/>
              </a:lnSpc>
            </a:pPr>
            <a:r>
              <a:rPr lang="ja-JP" altLang="en-US" sz="900" dirty="0" smtClean="0">
                <a:latin typeface="Arial" pitchFamily="34" charset="0"/>
                <a:ea typeface="ＭＳ Ｐゴシック" pitchFamily="50" charset="-128"/>
                <a:cs typeface="Arial" pitchFamily="34" charset="0"/>
              </a:rPr>
              <a:t>東京都千代田区大手町</a:t>
            </a:r>
            <a:r>
              <a:rPr lang="en-US" altLang="ja-JP" sz="900" dirty="0" smtClean="0">
                <a:latin typeface="Arial" pitchFamily="34" charset="0"/>
                <a:ea typeface="ＭＳ Ｐゴシック" pitchFamily="50" charset="-128"/>
                <a:cs typeface="Arial" pitchFamily="34" charset="0"/>
              </a:rPr>
              <a:t>1</a:t>
            </a:r>
            <a:r>
              <a:rPr lang="ja-JP" altLang="en-US" sz="900" dirty="0" smtClean="0">
                <a:latin typeface="Arial" pitchFamily="34" charset="0"/>
                <a:ea typeface="ＭＳ Ｐゴシック" pitchFamily="50" charset="-128"/>
                <a:cs typeface="Arial" pitchFamily="34" charset="0"/>
              </a:rPr>
              <a:t>丁目</a:t>
            </a:r>
            <a:r>
              <a:rPr lang="en-US" altLang="ja-JP" sz="900" dirty="0" smtClean="0">
                <a:latin typeface="Arial" pitchFamily="34" charset="0"/>
                <a:ea typeface="ＭＳ Ｐゴシック" pitchFamily="50" charset="-128"/>
                <a:cs typeface="Arial" pitchFamily="34" charset="0"/>
              </a:rPr>
              <a:t>9</a:t>
            </a:r>
            <a:r>
              <a:rPr lang="ja-JP" altLang="en-US" sz="900" dirty="0" smtClean="0">
                <a:latin typeface="Arial" pitchFamily="34" charset="0"/>
                <a:ea typeface="ＭＳ Ｐゴシック" pitchFamily="50" charset="-128"/>
                <a:cs typeface="Arial" pitchFamily="34" charset="0"/>
              </a:rPr>
              <a:t>番</a:t>
            </a:r>
            <a:r>
              <a:rPr lang="en-US" altLang="ja-JP" sz="900" dirty="0" smtClean="0">
                <a:latin typeface="Arial" pitchFamily="34" charset="0"/>
                <a:ea typeface="ＭＳ Ｐゴシック" pitchFamily="50" charset="-128"/>
                <a:cs typeface="Arial" pitchFamily="34" charset="0"/>
              </a:rPr>
              <a:t>7</a:t>
            </a:r>
            <a:r>
              <a:rPr lang="ja-JP" altLang="en-US" sz="900" dirty="0" smtClean="0">
                <a:latin typeface="Arial" pitchFamily="34" charset="0"/>
                <a:ea typeface="ＭＳ Ｐゴシック" pitchFamily="50" charset="-128"/>
                <a:cs typeface="Arial" pitchFamily="34" charset="0"/>
              </a:rPr>
              <a:t>号</a:t>
            </a:r>
          </a:p>
          <a:p>
            <a:pPr>
              <a:lnSpc>
                <a:spcPts val="1300"/>
              </a:lnSpc>
            </a:pPr>
            <a:r>
              <a:rPr lang="ja-JP" altLang="en-US" sz="900" dirty="0" smtClean="0">
                <a:latin typeface="Arial" pitchFamily="34" charset="0"/>
                <a:ea typeface="ＭＳ Ｐゴシック" pitchFamily="50" charset="-128"/>
                <a:cs typeface="Arial" pitchFamily="34" charset="0"/>
              </a:rPr>
              <a:t>大手町フィナンシャルシティ サウスタワー</a:t>
            </a:r>
          </a:p>
          <a:p>
            <a:pPr>
              <a:lnSpc>
                <a:spcPts val="1300"/>
              </a:lnSpc>
            </a:pPr>
            <a:r>
              <a:rPr lang="en-US" altLang="ja-JP" sz="900" dirty="0" smtClean="0">
                <a:latin typeface="Arial" pitchFamily="34" charset="0"/>
                <a:ea typeface="ＭＳ Ｐゴシック" pitchFamily="50" charset="-128"/>
                <a:cs typeface="Arial" pitchFamily="34" charset="0"/>
              </a:rPr>
              <a:t>TEL : 03-3548-xxxx</a:t>
            </a:r>
          </a:p>
          <a:p>
            <a:pPr>
              <a:lnSpc>
                <a:spcPts val="1300"/>
              </a:lnSpc>
            </a:pPr>
            <a:r>
              <a:rPr lang="en-US" altLang="ja-JP" sz="900" dirty="0" smtClean="0">
                <a:latin typeface="Arial" pitchFamily="34" charset="0"/>
                <a:ea typeface="ＭＳ Ｐゴシック" pitchFamily="50" charset="-128"/>
                <a:cs typeface="Arial" pitchFamily="34" charset="0"/>
              </a:rPr>
              <a:t>FAX : 03-3548-xxxx</a:t>
            </a:r>
          </a:p>
          <a:p>
            <a:pPr>
              <a:lnSpc>
                <a:spcPts val="1300"/>
              </a:lnSpc>
            </a:pPr>
            <a:endParaRPr lang="en-US" altLang="ja-JP" sz="900" dirty="0" smtClean="0">
              <a:solidFill>
                <a:srgbClr val="00338D"/>
              </a:solidFill>
              <a:latin typeface="Arial" pitchFamily="34" charset="0"/>
              <a:ea typeface="ＭＳ Ｐゴシック" pitchFamily="50" charset="-128"/>
              <a:cs typeface="Arial" pitchFamily="34" charset="0"/>
            </a:endParaRPr>
          </a:p>
          <a:p>
            <a:pPr>
              <a:lnSpc>
                <a:spcPts val="1300"/>
              </a:lnSpc>
            </a:pPr>
            <a:r>
              <a:rPr lang="en-US" altLang="ja-JP" sz="900" dirty="0" smtClean="0">
                <a:solidFill>
                  <a:srgbClr val="00338D"/>
                </a:solidFill>
                <a:latin typeface="Arial" pitchFamily="34" charset="0"/>
                <a:ea typeface="ＭＳ Ｐゴシック" pitchFamily="50" charset="-128"/>
                <a:cs typeface="Arial" pitchFamily="34" charset="0"/>
              </a:rPr>
              <a:t>xxxxxxx@jp.kpmg.com</a:t>
            </a:r>
          </a:p>
        </p:txBody>
      </p:sp>
    </p:spTree>
  </p:cSld>
  <p:clrMap bg1="lt1" tx1="dk1" bg2="lt2" tx2="dk2" accent1="accent1" accent2="accent2" accent3="accent3" accent4="accent4" accent5="accent5" accent6="accent6" hlink="hlink" folHlink="folHlink"/>
  <p:sldLayoutIdLst>
    <p:sldLayoutId id="2147483810" r:id="rId1"/>
    <p:sldLayoutId id="2147483812" r:id="rId2"/>
    <p:sldLayoutId id="2147483813" r:id="rId3"/>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77" r:id="rId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グループ化 24"/>
          <p:cNvGrpSpPr/>
          <p:nvPr/>
        </p:nvGrpSpPr>
        <p:grpSpPr>
          <a:xfrm>
            <a:off x="378148" y="1836415"/>
            <a:ext cx="9865096" cy="3888432"/>
            <a:chOff x="504267" y="6891029"/>
            <a:chExt cx="6372439" cy="2447089"/>
          </a:xfrm>
        </p:grpSpPr>
        <p:sp>
          <p:nvSpPr>
            <p:cNvPr id="30" name="正方形/長方形 29"/>
            <p:cNvSpPr/>
            <p:nvPr/>
          </p:nvSpPr>
          <p:spPr>
            <a:xfrm>
              <a:off x="1692130" y="7143054"/>
              <a:ext cx="5142641" cy="633600"/>
            </a:xfrm>
            <a:prstGeom prst="rect">
              <a:avLst/>
            </a:prstGeom>
            <a:solidFill>
              <a:srgbClr val="E5F1FA"/>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b="1" dirty="0">
                <a:solidFill>
                  <a:schemeClr val="tx1">
                    <a:lumMod val="75000"/>
                    <a:lumOff val="25000"/>
                  </a:schemeClr>
                </a:solidFill>
              </a:endParaRPr>
            </a:p>
          </p:txBody>
        </p:sp>
        <p:sp>
          <p:nvSpPr>
            <p:cNvPr id="31" name="正方形/長方形 30"/>
            <p:cNvSpPr/>
            <p:nvPr/>
          </p:nvSpPr>
          <p:spPr>
            <a:xfrm>
              <a:off x="1836147" y="7863134"/>
              <a:ext cx="5004555" cy="1315040"/>
            </a:xfrm>
            <a:prstGeom prst="rect">
              <a:avLst/>
            </a:prstGeom>
            <a:solidFill>
              <a:srgbClr val="E5F2F4"/>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000" b="1" dirty="0">
                <a:solidFill>
                  <a:schemeClr val="tx2">
                    <a:lumMod val="75000"/>
                  </a:schemeClr>
                </a:solidFill>
              </a:endParaRPr>
            </a:p>
          </p:txBody>
        </p:sp>
        <p:sp>
          <p:nvSpPr>
            <p:cNvPr id="32" name="二等辺三角形 31"/>
            <p:cNvSpPr/>
            <p:nvPr/>
          </p:nvSpPr>
          <p:spPr>
            <a:xfrm>
              <a:off x="1332091" y="7143054"/>
              <a:ext cx="756084" cy="648072"/>
            </a:xfrm>
            <a:prstGeom prst="triangle">
              <a:avLst/>
            </a:prstGeom>
            <a:solidFill>
              <a:srgbClr val="98C6E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endParaRPr kumimoji="1" lang="ja-JP" altLang="en-US" sz="1600" dirty="0">
                <a:solidFill>
                  <a:srgbClr val="AA5CAA"/>
                </a:solidFill>
              </a:endParaRPr>
            </a:p>
          </p:txBody>
        </p:sp>
        <p:sp>
          <p:nvSpPr>
            <p:cNvPr id="33" name="台形 32"/>
            <p:cNvSpPr/>
            <p:nvPr/>
          </p:nvSpPr>
          <p:spPr>
            <a:xfrm>
              <a:off x="504267" y="7863134"/>
              <a:ext cx="2412000" cy="1332148"/>
            </a:xfrm>
            <a:prstGeom prst="trapezoid">
              <a:avLst>
                <a:gd name="adj" fmla="val 58210"/>
              </a:avLst>
            </a:prstGeom>
            <a:solidFill>
              <a:srgbClr val="80BEC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none" lIns="72000" rtlCol="0" anchor="ctr"/>
            <a:lstStyle/>
            <a:p>
              <a:pPr algn="ctr"/>
              <a:endParaRPr kumimoji="1" lang="ja-JP" altLang="en-US" sz="1600" b="1" i="1" dirty="0" smtClean="0">
                <a:solidFill>
                  <a:srgbClr val="409DAD"/>
                </a:solidFill>
                <a:latin typeface="+mn-ea"/>
              </a:endParaRPr>
            </a:p>
          </p:txBody>
        </p:sp>
        <p:cxnSp>
          <p:nvCxnSpPr>
            <p:cNvPr id="34" name="直線矢印コネクタ 33"/>
            <p:cNvCxnSpPr/>
            <p:nvPr/>
          </p:nvCxnSpPr>
          <p:spPr>
            <a:xfrm flipV="1">
              <a:off x="3024278" y="7863134"/>
              <a:ext cx="0" cy="133214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3096286" y="8091915"/>
              <a:ext cx="828092" cy="871613"/>
            </a:xfrm>
            <a:prstGeom prst="rect">
              <a:avLst/>
            </a:prstGeom>
            <a:noFill/>
          </p:spPr>
          <p:txBody>
            <a:bodyPr wrap="square" rtlCol="0">
              <a:spAutoFit/>
            </a:bodyPr>
            <a:lstStyle/>
            <a:p>
              <a:r>
                <a:rPr kumimoji="1" lang="en-US" altLang="ja-JP" sz="1200" b="1" dirty="0" smtClean="0"/>
                <a:t>Quality</a:t>
              </a:r>
              <a:br>
                <a:rPr kumimoji="1" lang="en-US" altLang="ja-JP" sz="1200" b="1" dirty="0" smtClean="0"/>
              </a:br>
              <a:endParaRPr kumimoji="1" lang="en-US" altLang="ja-JP" sz="1200" b="1" dirty="0" smtClean="0"/>
            </a:p>
            <a:p>
              <a:endParaRPr kumimoji="1" lang="en-US" altLang="ja-JP" sz="1200" b="1" dirty="0" smtClean="0"/>
            </a:p>
            <a:p>
              <a:r>
                <a:rPr kumimoji="1" lang="en-US" altLang="ja-JP" sz="1200" b="1" dirty="0" smtClean="0"/>
                <a:t>Cost</a:t>
              </a:r>
              <a:endParaRPr kumimoji="1" lang="en-US" altLang="ja-JP" sz="1200" b="1" dirty="0" smtClean="0"/>
            </a:p>
            <a:p>
              <a:r>
                <a:rPr kumimoji="1" lang="en-US" altLang="ja-JP" sz="1200" b="1" dirty="0" smtClean="0"/>
                <a:t/>
              </a:r>
              <a:br>
                <a:rPr kumimoji="1" lang="en-US" altLang="ja-JP" sz="1200" b="1" dirty="0" smtClean="0"/>
              </a:br>
              <a:endParaRPr kumimoji="1" lang="en-US" altLang="ja-JP" sz="1200" b="1" dirty="0" smtClean="0"/>
            </a:p>
            <a:p>
              <a:r>
                <a:rPr kumimoji="1" lang="en-US" altLang="ja-JP" sz="1200" b="1" dirty="0" smtClean="0"/>
                <a:t>Delivery</a:t>
              </a:r>
              <a:endParaRPr kumimoji="1" lang="ja-JP" altLang="en-US" sz="1200" b="1" dirty="0"/>
            </a:p>
          </p:txBody>
        </p:sp>
        <p:cxnSp>
          <p:nvCxnSpPr>
            <p:cNvPr id="36" name="直線矢印コネクタ 35"/>
            <p:cNvCxnSpPr/>
            <p:nvPr/>
          </p:nvCxnSpPr>
          <p:spPr>
            <a:xfrm flipV="1">
              <a:off x="3024278" y="7136526"/>
              <a:ext cx="0" cy="64807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3085803" y="7366852"/>
              <a:ext cx="1126608" cy="174323"/>
            </a:xfrm>
            <a:prstGeom prst="rect">
              <a:avLst/>
            </a:prstGeom>
            <a:noFill/>
          </p:spPr>
          <p:txBody>
            <a:bodyPr wrap="square" rtlCol="0">
              <a:spAutoFit/>
            </a:bodyPr>
            <a:lstStyle/>
            <a:p>
              <a:r>
                <a:rPr kumimoji="1" lang="en-US" altLang="ja-JP" sz="1200" b="1" dirty="0" smtClean="0"/>
                <a:t>Direction</a:t>
              </a:r>
              <a:endParaRPr kumimoji="1" lang="ja-JP" altLang="en-US" sz="1200" b="1" dirty="0"/>
            </a:p>
          </p:txBody>
        </p:sp>
        <p:cxnSp>
          <p:nvCxnSpPr>
            <p:cNvPr id="38" name="直線コネクタ 37"/>
            <p:cNvCxnSpPr>
              <a:stCxn id="32" idx="0"/>
              <a:endCxn id="33" idx="2"/>
            </p:cNvCxnSpPr>
            <p:nvPr/>
          </p:nvCxnSpPr>
          <p:spPr>
            <a:xfrm>
              <a:off x="1710133" y="7143054"/>
              <a:ext cx="134" cy="2052228"/>
            </a:xfrm>
            <a:prstGeom prst="line">
              <a:avLst/>
            </a:prstGeom>
            <a:ln>
              <a:solidFill>
                <a:srgbClr val="003390"/>
              </a:solidFill>
              <a:prstDash val="sysDash"/>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a:stCxn id="32" idx="0"/>
            </p:cNvCxnSpPr>
            <p:nvPr/>
          </p:nvCxnSpPr>
          <p:spPr>
            <a:xfrm flipH="1">
              <a:off x="1152070" y="7143054"/>
              <a:ext cx="558063" cy="2040916"/>
            </a:xfrm>
            <a:prstGeom prst="line">
              <a:avLst/>
            </a:prstGeom>
            <a:ln>
              <a:solidFill>
                <a:srgbClr val="003390"/>
              </a:solidFill>
              <a:prstDash val="sysDash"/>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a:stCxn id="32" idx="0"/>
            </p:cNvCxnSpPr>
            <p:nvPr/>
          </p:nvCxnSpPr>
          <p:spPr>
            <a:xfrm>
              <a:off x="1710133" y="7143054"/>
              <a:ext cx="594065" cy="2023032"/>
            </a:xfrm>
            <a:prstGeom prst="line">
              <a:avLst/>
            </a:prstGeom>
            <a:ln>
              <a:solidFill>
                <a:srgbClr val="003390"/>
              </a:solidFill>
              <a:prstDash val="sysDash"/>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576082" y="8865802"/>
              <a:ext cx="684000" cy="295197"/>
            </a:xfrm>
            <a:prstGeom prst="rect">
              <a:avLst/>
            </a:prstGeom>
            <a:noFill/>
          </p:spPr>
          <p:txBody>
            <a:bodyPr wrap="square" rtlCol="0">
              <a:spAutoFit/>
            </a:bodyPr>
            <a:lstStyle/>
            <a:p>
              <a:pPr algn="ctr"/>
              <a:r>
                <a:rPr kumimoji="1" lang="ja-JP" altLang="en-US" sz="900" dirty="0" smtClean="0"/>
                <a:t>制度</a:t>
              </a:r>
              <a:endParaRPr kumimoji="1" lang="ja-JP" altLang="en-US" sz="900" dirty="0"/>
            </a:p>
          </p:txBody>
        </p:sp>
        <p:sp>
          <p:nvSpPr>
            <p:cNvPr id="44" name="テキスト ボックス 43"/>
            <p:cNvSpPr txBox="1"/>
            <p:nvPr/>
          </p:nvSpPr>
          <p:spPr>
            <a:xfrm>
              <a:off x="1116143" y="8865802"/>
              <a:ext cx="684000" cy="472316"/>
            </a:xfrm>
            <a:prstGeom prst="rect">
              <a:avLst/>
            </a:prstGeom>
            <a:noFill/>
          </p:spPr>
          <p:txBody>
            <a:bodyPr wrap="square" rtlCol="0">
              <a:spAutoFit/>
            </a:bodyPr>
            <a:lstStyle/>
            <a:p>
              <a:pPr algn="ctr"/>
              <a:r>
                <a:rPr kumimoji="1" lang="ja-JP" altLang="en-US" sz="900" dirty="0" smtClean="0"/>
                <a:t>業務</a:t>
              </a:r>
              <a:r>
                <a:rPr kumimoji="1" lang="en-US" altLang="ja-JP" sz="900" dirty="0" smtClean="0"/>
                <a:t/>
              </a:r>
              <a:br>
                <a:rPr kumimoji="1" lang="en-US" altLang="ja-JP" sz="900" dirty="0" smtClean="0"/>
              </a:br>
              <a:r>
                <a:rPr kumimoji="1" lang="ja-JP" altLang="en-US" sz="900" dirty="0" smtClean="0"/>
                <a:t>プロセス</a:t>
              </a:r>
              <a:endParaRPr kumimoji="1" lang="ja-JP" altLang="en-US" sz="900" dirty="0"/>
            </a:p>
          </p:txBody>
        </p:sp>
        <p:sp>
          <p:nvSpPr>
            <p:cNvPr id="45" name="テキスト ボックス 44"/>
            <p:cNvSpPr txBox="1"/>
            <p:nvPr/>
          </p:nvSpPr>
          <p:spPr>
            <a:xfrm>
              <a:off x="1656126" y="8856511"/>
              <a:ext cx="684000" cy="295197"/>
            </a:xfrm>
            <a:prstGeom prst="rect">
              <a:avLst/>
            </a:prstGeom>
            <a:noFill/>
          </p:spPr>
          <p:txBody>
            <a:bodyPr wrap="square" rtlCol="0">
              <a:spAutoFit/>
            </a:bodyPr>
            <a:lstStyle/>
            <a:p>
              <a:pPr algn="ctr"/>
              <a:r>
                <a:rPr kumimoji="1" lang="ja-JP" altLang="en-US" sz="900" dirty="0" smtClean="0"/>
                <a:t>人・組織</a:t>
              </a:r>
              <a:endParaRPr kumimoji="1" lang="ja-JP" altLang="en-US" sz="900" dirty="0"/>
            </a:p>
          </p:txBody>
        </p:sp>
        <p:sp>
          <p:nvSpPr>
            <p:cNvPr id="46" name="テキスト ボックス 45"/>
            <p:cNvSpPr txBox="1"/>
            <p:nvPr/>
          </p:nvSpPr>
          <p:spPr>
            <a:xfrm>
              <a:off x="2246928" y="8855171"/>
              <a:ext cx="504000" cy="295197"/>
            </a:xfrm>
            <a:prstGeom prst="rect">
              <a:avLst/>
            </a:prstGeom>
            <a:noFill/>
          </p:spPr>
          <p:txBody>
            <a:bodyPr wrap="square" rtlCol="0">
              <a:spAutoFit/>
            </a:bodyPr>
            <a:lstStyle/>
            <a:p>
              <a:pPr algn="ctr"/>
              <a:r>
                <a:rPr kumimoji="1" lang="en-US" altLang="ja-JP" sz="900" dirty="0" smtClean="0"/>
                <a:t>IT</a:t>
              </a:r>
              <a:endParaRPr kumimoji="1" lang="ja-JP" altLang="en-US" sz="900" dirty="0"/>
            </a:p>
          </p:txBody>
        </p:sp>
        <p:sp>
          <p:nvSpPr>
            <p:cNvPr id="47" name="テキスト ボックス 46"/>
            <p:cNvSpPr txBox="1"/>
            <p:nvPr/>
          </p:nvSpPr>
          <p:spPr>
            <a:xfrm>
              <a:off x="4062600" y="7298877"/>
              <a:ext cx="2814106" cy="290538"/>
            </a:xfrm>
            <a:prstGeom prst="rect">
              <a:avLst/>
            </a:prstGeom>
            <a:noFill/>
          </p:spPr>
          <p:txBody>
            <a:bodyPr wrap="square" rtlCol="0">
              <a:spAutoFit/>
            </a:bodyPr>
            <a:lstStyle/>
            <a:p>
              <a:pPr marL="180975" indent="-180975">
                <a:buFont typeface="Wingdings" pitchFamily="2" charset="2"/>
                <a:buChar char="ü"/>
              </a:pPr>
              <a:r>
                <a:rPr kumimoji="1" lang="ja-JP" altLang="en-US" sz="800" dirty="0" smtClean="0"/>
                <a:t>方向性は明確になっているか</a:t>
              </a:r>
              <a:endParaRPr kumimoji="1" lang="en-US" altLang="ja-JP" sz="800" dirty="0" smtClean="0"/>
            </a:p>
            <a:p>
              <a:pPr marL="180975" indent="-180975">
                <a:buFont typeface="Wingdings" pitchFamily="2" charset="2"/>
                <a:buChar char="ü"/>
              </a:pPr>
              <a:r>
                <a:rPr kumimoji="1" lang="ja-JP" altLang="en-US" sz="800" dirty="0" smtClean="0"/>
                <a:t>業務は方向性に沿って遂行されているか</a:t>
              </a:r>
              <a:endParaRPr kumimoji="1" lang="en-US" altLang="ja-JP" sz="800" dirty="0" smtClean="0"/>
            </a:p>
            <a:p>
              <a:pPr marL="180975" indent="-180975">
                <a:buFont typeface="Wingdings" pitchFamily="2" charset="2"/>
                <a:buChar char="ü"/>
              </a:pPr>
              <a:r>
                <a:rPr kumimoji="1" lang="ja-JP" altLang="en-US" sz="800" dirty="0" smtClean="0"/>
                <a:t>当初の期待効果創出は実現しているか　等</a:t>
              </a:r>
              <a:endParaRPr kumimoji="1" lang="ja-JP" altLang="en-US" sz="800" dirty="0"/>
            </a:p>
          </p:txBody>
        </p:sp>
        <p:sp>
          <p:nvSpPr>
            <p:cNvPr id="48" name="テキスト ボックス 47"/>
            <p:cNvSpPr txBox="1"/>
            <p:nvPr/>
          </p:nvSpPr>
          <p:spPr>
            <a:xfrm>
              <a:off x="4039343" y="8046598"/>
              <a:ext cx="2837363" cy="213061"/>
            </a:xfrm>
            <a:prstGeom prst="rect">
              <a:avLst/>
            </a:prstGeom>
            <a:noFill/>
          </p:spPr>
          <p:txBody>
            <a:bodyPr wrap="square" rtlCol="0">
              <a:spAutoFit/>
            </a:bodyPr>
            <a:lstStyle/>
            <a:p>
              <a:pPr marL="180975" indent="-180975">
                <a:buFont typeface="Wingdings" pitchFamily="2" charset="2"/>
                <a:buChar char="ü"/>
              </a:pPr>
              <a:r>
                <a:rPr kumimoji="1" lang="ja-JP" altLang="en-US" sz="800" dirty="0" smtClean="0"/>
                <a:t>業務標準化が行われているか</a:t>
              </a:r>
              <a:endParaRPr kumimoji="1" lang="en-US" altLang="ja-JP" sz="800" dirty="0" smtClean="0"/>
            </a:p>
            <a:p>
              <a:pPr marL="180975" indent="-180975">
                <a:buFont typeface="Wingdings" pitchFamily="2" charset="2"/>
                <a:buChar char="ü"/>
              </a:pPr>
              <a:r>
                <a:rPr kumimoji="1" lang="ja-JP" altLang="en-US" sz="800" dirty="0" smtClean="0"/>
                <a:t>マニュアル化により業務が共有化されているか　等</a:t>
              </a:r>
              <a:endParaRPr kumimoji="1" lang="ja-JP" altLang="en-US" sz="800" dirty="0"/>
            </a:p>
          </p:txBody>
        </p:sp>
        <p:sp>
          <p:nvSpPr>
            <p:cNvPr id="49" name="テキスト ボックス 48"/>
            <p:cNvSpPr txBox="1"/>
            <p:nvPr/>
          </p:nvSpPr>
          <p:spPr>
            <a:xfrm>
              <a:off x="4039343" y="8409131"/>
              <a:ext cx="2837363" cy="213061"/>
            </a:xfrm>
            <a:prstGeom prst="rect">
              <a:avLst/>
            </a:prstGeom>
            <a:noFill/>
          </p:spPr>
          <p:txBody>
            <a:bodyPr wrap="square" rtlCol="0">
              <a:spAutoFit/>
            </a:bodyPr>
            <a:lstStyle/>
            <a:p>
              <a:pPr marL="180975" indent="-180975">
                <a:buFont typeface="Wingdings" pitchFamily="2" charset="2"/>
                <a:buChar char="ü"/>
              </a:pPr>
              <a:r>
                <a:rPr kumimoji="1" lang="ja-JP" altLang="en-US" sz="800" dirty="0" smtClean="0"/>
                <a:t>作業時間は定期的に把握しているか</a:t>
              </a:r>
              <a:endParaRPr kumimoji="1" lang="en-US" altLang="ja-JP" sz="800" dirty="0" smtClean="0"/>
            </a:p>
            <a:p>
              <a:pPr marL="180975" indent="-180975">
                <a:buFont typeface="Wingdings" pitchFamily="2" charset="2"/>
                <a:buChar char="ü"/>
              </a:pPr>
              <a:r>
                <a:rPr kumimoji="1" lang="ja-JP" altLang="en-US" sz="800" dirty="0" smtClean="0"/>
                <a:t>サービスコスト低減活動が継続的に行われているか　等</a:t>
              </a:r>
              <a:endParaRPr kumimoji="1" lang="ja-JP" altLang="en-US" sz="800" dirty="0"/>
            </a:p>
          </p:txBody>
        </p:sp>
        <p:sp>
          <p:nvSpPr>
            <p:cNvPr id="50" name="テキスト ボックス 49"/>
            <p:cNvSpPr txBox="1"/>
            <p:nvPr/>
          </p:nvSpPr>
          <p:spPr>
            <a:xfrm>
              <a:off x="4039343" y="8749004"/>
              <a:ext cx="2837363" cy="213061"/>
            </a:xfrm>
            <a:prstGeom prst="rect">
              <a:avLst/>
            </a:prstGeom>
            <a:noFill/>
          </p:spPr>
          <p:txBody>
            <a:bodyPr wrap="square" rtlCol="0">
              <a:spAutoFit/>
            </a:bodyPr>
            <a:lstStyle/>
            <a:p>
              <a:pPr marL="180975" indent="-180975">
                <a:buFont typeface="Wingdings" pitchFamily="2" charset="2"/>
                <a:buChar char="ü"/>
              </a:pPr>
              <a:r>
                <a:rPr kumimoji="1" lang="ja-JP" altLang="en-US" sz="800" dirty="0" smtClean="0"/>
                <a:t>規定された納期が守られているか</a:t>
              </a:r>
              <a:endParaRPr kumimoji="1" lang="en-US" altLang="ja-JP" sz="800" dirty="0" smtClean="0"/>
            </a:p>
            <a:p>
              <a:pPr marL="180975" indent="-180975">
                <a:buFont typeface="Wingdings" pitchFamily="2" charset="2"/>
                <a:buChar char="ü"/>
              </a:pPr>
              <a:r>
                <a:rPr kumimoji="1" lang="ja-JP" altLang="en-US" sz="800" dirty="0" smtClean="0"/>
                <a:t>納期短縮化の改善の取組みは行われているか　等</a:t>
              </a:r>
              <a:endParaRPr kumimoji="1" lang="ja-JP" altLang="en-US" sz="800" dirty="0"/>
            </a:p>
          </p:txBody>
        </p:sp>
        <p:sp>
          <p:nvSpPr>
            <p:cNvPr id="51" name="テキスト ボックス 50"/>
            <p:cNvSpPr txBox="1"/>
            <p:nvPr/>
          </p:nvSpPr>
          <p:spPr>
            <a:xfrm>
              <a:off x="4068663" y="6891029"/>
              <a:ext cx="1260000" cy="334557"/>
            </a:xfrm>
            <a:prstGeom prst="rect">
              <a:avLst/>
            </a:prstGeom>
            <a:noFill/>
          </p:spPr>
          <p:txBody>
            <a:bodyPr wrap="square" rtlCol="0">
              <a:spAutoFit/>
            </a:bodyPr>
            <a:lstStyle/>
            <a:p>
              <a:r>
                <a:rPr kumimoji="1" lang="en-US" altLang="ja-JP" sz="1100" b="1" dirty="0" smtClean="0"/>
                <a:t>【</a:t>
              </a:r>
              <a:r>
                <a:rPr kumimoji="1" lang="ja-JP" altLang="en-US" sz="1100" b="1" dirty="0" smtClean="0"/>
                <a:t>診断項目（例）</a:t>
              </a:r>
              <a:r>
                <a:rPr kumimoji="1" lang="en-US" altLang="ja-JP" sz="1100" b="1" dirty="0" smtClean="0"/>
                <a:t>】</a:t>
              </a:r>
              <a:endParaRPr kumimoji="1" lang="ja-JP" altLang="en-US" sz="1100" b="1" dirty="0"/>
            </a:p>
          </p:txBody>
        </p:sp>
        <p:sp>
          <p:nvSpPr>
            <p:cNvPr id="52" name="テキスト ボックス 51"/>
            <p:cNvSpPr txBox="1"/>
            <p:nvPr/>
          </p:nvSpPr>
          <p:spPr>
            <a:xfrm>
              <a:off x="3060282" y="6896835"/>
              <a:ext cx="1116000" cy="334557"/>
            </a:xfrm>
            <a:prstGeom prst="rect">
              <a:avLst/>
            </a:prstGeom>
            <a:noFill/>
          </p:spPr>
          <p:txBody>
            <a:bodyPr wrap="square" rtlCol="0">
              <a:spAutoFit/>
            </a:bodyPr>
            <a:lstStyle/>
            <a:p>
              <a:r>
                <a:rPr kumimoji="1" lang="en-US" altLang="ja-JP" sz="1100" b="1" dirty="0" smtClean="0"/>
                <a:t>【</a:t>
              </a:r>
              <a:r>
                <a:rPr kumimoji="1" lang="ja-JP" altLang="en-US" sz="1100" b="1" dirty="0" smtClean="0"/>
                <a:t>診断の視点</a:t>
              </a:r>
              <a:r>
                <a:rPr kumimoji="1" lang="en-US" altLang="ja-JP" sz="1100" b="1" dirty="0" smtClean="0"/>
                <a:t>】</a:t>
              </a:r>
              <a:endParaRPr kumimoji="1" lang="ja-JP" altLang="en-US" sz="1100" b="1" dirty="0"/>
            </a:p>
          </p:txBody>
        </p:sp>
        <p:sp>
          <p:nvSpPr>
            <p:cNvPr id="53" name="テキスト ボックス 52"/>
            <p:cNvSpPr txBox="1"/>
            <p:nvPr/>
          </p:nvSpPr>
          <p:spPr>
            <a:xfrm>
              <a:off x="1271751" y="7412645"/>
              <a:ext cx="1465196" cy="174323"/>
            </a:xfrm>
            <a:prstGeom prst="rect">
              <a:avLst/>
            </a:prstGeom>
            <a:noFill/>
          </p:spPr>
          <p:txBody>
            <a:bodyPr wrap="square" rtlCol="0">
              <a:spAutoFit/>
            </a:bodyPr>
            <a:lstStyle/>
            <a:p>
              <a:r>
                <a:rPr kumimoji="1" lang="ja-JP" altLang="en-US" sz="1200" b="1" dirty="0" smtClean="0"/>
                <a:t>マネジメントレベル</a:t>
              </a:r>
              <a:endParaRPr kumimoji="1" lang="ja-JP" altLang="en-US" sz="1200" b="1" dirty="0"/>
            </a:p>
          </p:txBody>
        </p:sp>
        <p:sp>
          <p:nvSpPr>
            <p:cNvPr id="54" name="テキスト ボックス 53"/>
            <p:cNvSpPr txBox="1"/>
            <p:nvPr/>
          </p:nvSpPr>
          <p:spPr>
            <a:xfrm>
              <a:off x="1201979" y="8384753"/>
              <a:ext cx="1627995" cy="174323"/>
            </a:xfrm>
            <a:prstGeom prst="rect">
              <a:avLst/>
            </a:prstGeom>
            <a:noFill/>
          </p:spPr>
          <p:txBody>
            <a:bodyPr wrap="square" rtlCol="0">
              <a:spAutoFit/>
            </a:bodyPr>
            <a:lstStyle/>
            <a:p>
              <a:r>
                <a:rPr kumimoji="1" lang="ja-JP" altLang="en-US" sz="1200" b="1" dirty="0" smtClean="0"/>
                <a:t>オペレーションレベル</a:t>
              </a:r>
              <a:endParaRPr kumimoji="1" lang="ja-JP" altLang="en-US" sz="1200" b="1" dirty="0"/>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⑦中面">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⑧コンタクト頁Ａ">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⑧コンタクト頁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⑧コンタクト頁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⑨表面のみ">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白紙">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KPMG Talkbook Sidebar Template</Template>
  <TotalTime>3380</TotalTime>
  <Words>98</Words>
  <Application>Microsoft Office PowerPoint</Application>
  <PresentationFormat>ユーザー設定</PresentationFormat>
  <Paragraphs>23</Paragraphs>
  <Slides>1</Slides>
  <Notes>0</Notes>
  <HiddenSlides>0</HiddenSlides>
  <MMClips>0</MMClips>
  <ScaleCrop>false</ScaleCrop>
  <HeadingPairs>
    <vt:vector size="4" baseType="variant">
      <vt:variant>
        <vt:lpstr>テーマ</vt:lpstr>
      </vt:variant>
      <vt:variant>
        <vt:i4>6</vt:i4>
      </vt:variant>
      <vt:variant>
        <vt:lpstr>スライド タイトル</vt:lpstr>
      </vt:variant>
      <vt:variant>
        <vt:i4>1</vt:i4>
      </vt:variant>
    </vt:vector>
  </HeadingPairs>
  <TitlesOfParts>
    <vt:vector size="7" baseType="lpstr">
      <vt:lpstr>⑦中面</vt:lpstr>
      <vt:lpstr>⑧コンタクト頁Ａ</vt:lpstr>
      <vt:lpstr>⑧コンタクト頁B</vt:lpstr>
      <vt:lpstr>⑧コンタクト頁C</vt:lpstr>
      <vt:lpstr>⑨表面のみ</vt:lpstr>
      <vt:lpstr>白紙</vt:lpstr>
      <vt:lpstr>スライド 0</vt:lpstr>
    </vt:vector>
  </TitlesOfParts>
  <Company>KPMG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0</dc:title>
  <dc:creator>Hirano, Megumi (AZSA)</dc:creator>
  <cp:lastModifiedBy>Mitani, Junko (KC)</cp:lastModifiedBy>
  <cp:revision>414</cp:revision>
  <dcterms:created xsi:type="dcterms:W3CDTF">2014-02-28T07:23:22Z</dcterms:created>
  <dcterms:modified xsi:type="dcterms:W3CDTF">2015-02-19T09:23:09Z</dcterms:modified>
</cp:coreProperties>
</file>