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268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B81E0-F719-4B4A-BCB6-46DA88823FDB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0F09C4-53A1-4850-AB86-D27E520A48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6127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082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D6F033F-4F9C-478E-A269-A175F0A95269}" type="datetimeFigureOut">
              <a:rPr kumimoji="1" lang="ja-JP" altLang="en-US" smtClean="0"/>
              <a:t>2014/11/12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D06D14-05DE-43F4-A4C0-E8795055FF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4972" y="152276"/>
            <a:ext cx="931524" cy="931524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467544" y="404664"/>
            <a:ext cx="21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 smtClean="0"/>
              <a:t>ダイジェスト</a:t>
            </a:r>
            <a:r>
              <a:rPr lang="ja-JP" altLang="en-US" dirty="0"/>
              <a:t>イメージ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480" y="815600"/>
            <a:ext cx="6073855" cy="586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752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グレースケール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1951</TotalTime>
  <Words>1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クラリティ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書籍紹介アプリ「Quickreads 」 会員イベントについて</dc:title>
  <dc:creator>Keiko Tomioka</dc:creator>
  <cp:lastModifiedBy>Keiko Tomioka</cp:lastModifiedBy>
  <cp:revision>51</cp:revision>
  <cp:lastPrinted>2014-04-19T12:19:38Z</cp:lastPrinted>
  <dcterms:created xsi:type="dcterms:W3CDTF">2014-04-05T08:48:26Z</dcterms:created>
  <dcterms:modified xsi:type="dcterms:W3CDTF">2014-11-13T05:42:41Z</dcterms:modified>
</cp:coreProperties>
</file>