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B81E0-F719-4B4A-BCB6-46DA88823FDB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09C4-53A1-4850-AB86-D27E520A4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1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82928"/>
            <a:ext cx="8372562" cy="595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72" y="152276"/>
            <a:ext cx="931524" cy="93152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67544" y="404664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配信イメージ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8771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1933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クラリティ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書籍紹介アプリ「Quickreads 」 会員イベントについて</dc:title>
  <dc:creator>Keiko Tomioka</dc:creator>
  <cp:lastModifiedBy>Keiko Tomioka</cp:lastModifiedBy>
  <cp:revision>47</cp:revision>
  <cp:lastPrinted>2014-04-19T12:19:38Z</cp:lastPrinted>
  <dcterms:created xsi:type="dcterms:W3CDTF">2014-04-05T08:48:26Z</dcterms:created>
  <dcterms:modified xsi:type="dcterms:W3CDTF">2014-11-13T05:24:48Z</dcterms:modified>
</cp:coreProperties>
</file>