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9" r:id="rId2"/>
    <p:sldId id="278" r:id="rId3"/>
    <p:sldId id="282" r:id="rId4"/>
    <p:sldId id="280" r:id="rId5"/>
    <p:sldId id="284" r:id="rId6"/>
    <p:sldId id="266" r:id="rId7"/>
    <p:sldId id="262" r:id="rId8"/>
    <p:sldId id="277" r:id="rId9"/>
    <p:sldId id="269" r:id="rId10"/>
    <p:sldId id="268" r:id="rId1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33" autoAdjust="0"/>
  </p:normalViewPr>
  <p:slideViewPr>
    <p:cSldViewPr>
      <p:cViewPr varScale="1">
        <p:scale>
          <a:sx n="70" d="100"/>
          <a:sy n="70" d="100"/>
        </p:scale>
        <p:origin x="138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ヒラギノ丸ゴ ProN W4"/>
              </a:defRPr>
            </a:lvl1pPr>
          </a:lstStyle>
          <a:p>
            <a:endParaRPr lang="ja-JP" altLang="en-US" dirty="0"/>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ヒラギノ丸ゴ ProN W4"/>
              </a:defRPr>
            </a:lvl1pPr>
          </a:lstStyle>
          <a:p>
            <a:fld id="{BB295BFB-44DA-4D78-BB34-04906229B3C4}" type="datetimeFigureOut">
              <a:rPr lang="ja-JP" altLang="en-US" smtClean="0"/>
              <a:pPr/>
              <a:t>2014/10/8</a:t>
            </a:fld>
            <a:endParaRPr lang="ja-JP" altLang="en-US" dirty="0"/>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ヒラギノ丸ゴ ProN W4"/>
              </a:defRPr>
            </a:lvl1pPr>
          </a:lstStyle>
          <a:p>
            <a:endParaRPr lang="ja-JP" altLang="en-US" dirty="0"/>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ヒラギノ丸ゴ ProN W4"/>
              </a:defRPr>
            </a:lvl1pPr>
          </a:lstStyle>
          <a:p>
            <a:fld id="{9BBCCC23-3277-4864-8CE0-E74F3F512E5E}" type="slidenum">
              <a:rPr lang="ja-JP" altLang="en-US" smtClean="0"/>
              <a:pPr/>
              <a:t>‹#›</a:t>
            </a:fld>
            <a:endParaRPr lang="ja-JP" altLang="en-US" dirty="0"/>
          </a:p>
        </p:txBody>
      </p:sp>
    </p:spTree>
    <p:extLst>
      <p:ext uri="{BB962C8B-B14F-4D97-AF65-F5344CB8AC3E}">
        <p14:creationId xmlns:p14="http://schemas.microsoft.com/office/powerpoint/2010/main" val="18490658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ヒラギノ丸ゴ ProN W4"/>
        <a:ea typeface="+mn-ea"/>
        <a:cs typeface="+mn-cs"/>
      </a:defRPr>
    </a:lvl1pPr>
    <a:lvl2pPr marL="457200" algn="l" defTabSz="914400" rtl="0" eaLnBrk="1" latinLnBrk="0" hangingPunct="1">
      <a:defRPr kumimoji="1" sz="1200" kern="1200">
        <a:solidFill>
          <a:schemeClr val="tx1"/>
        </a:solidFill>
        <a:latin typeface="ヒラギノ丸ゴ ProN W4"/>
        <a:ea typeface="+mn-ea"/>
        <a:cs typeface="+mn-cs"/>
      </a:defRPr>
    </a:lvl2pPr>
    <a:lvl3pPr marL="914400" algn="l" defTabSz="914400" rtl="0" eaLnBrk="1" latinLnBrk="0" hangingPunct="1">
      <a:defRPr kumimoji="1" sz="1200" kern="1200">
        <a:solidFill>
          <a:schemeClr val="tx1"/>
        </a:solidFill>
        <a:latin typeface="ヒラギノ丸ゴ ProN W4"/>
        <a:ea typeface="+mn-ea"/>
        <a:cs typeface="+mn-cs"/>
      </a:defRPr>
    </a:lvl3pPr>
    <a:lvl4pPr marL="1371600" algn="l" defTabSz="914400" rtl="0" eaLnBrk="1" latinLnBrk="0" hangingPunct="1">
      <a:defRPr kumimoji="1" sz="1200" kern="1200">
        <a:solidFill>
          <a:schemeClr val="tx1"/>
        </a:solidFill>
        <a:latin typeface="ヒラギノ丸ゴ ProN W4"/>
        <a:ea typeface="+mn-ea"/>
        <a:cs typeface="+mn-cs"/>
      </a:defRPr>
    </a:lvl4pPr>
    <a:lvl5pPr marL="1828800" algn="l" defTabSz="914400" rtl="0" eaLnBrk="1" latinLnBrk="0" hangingPunct="1">
      <a:defRPr kumimoji="1" sz="1200" kern="1200">
        <a:solidFill>
          <a:schemeClr val="tx1"/>
        </a:solidFill>
        <a:latin typeface="ヒラギノ丸ゴ ProN W4"/>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73577" y="6721768"/>
            <a:ext cx="5388609" cy="369302"/>
          </a:xfrm>
          <a:prstGeom prst="rect">
            <a:avLst/>
          </a:prstGeom>
        </p:spPr>
        <p:txBody>
          <a:bodyPr lIns="91425" tIns="91425" rIns="91425" bIns="91425" anchor="ctr" anchorCtr="0">
            <a:spAutoFit/>
          </a:bodyPr>
          <a:lstStyle/>
          <a:p>
            <a:pPr>
              <a:spcBef>
                <a:spcPts val="0"/>
              </a:spcBef>
              <a:buNone/>
            </a:pPr>
            <a:endParaRPr/>
          </a:p>
        </p:txBody>
      </p:sp>
      <p:sp>
        <p:nvSpPr>
          <p:cNvPr id="120" name="Shape 120"/>
          <p:cNvSpPr>
            <a:spLocks noGrp="1" noRot="1" noChangeAspect="1"/>
          </p:cNvSpPr>
          <p:nvPr>
            <p:ph type="sldImg" idx="2"/>
          </p:nvPr>
        </p:nvSpPr>
        <p:spPr>
          <a:xfrm>
            <a:off x="901700" y="739775"/>
            <a:ext cx="4932363" cy="3700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704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10"/>
          </p:nvPr>
        </p:nvSpPr>
        <p:spPr/>
        <p:txBody>
          <a:bodyPr/>
          <a:lstStyle/>
          <a:p>
            <a:fld id="{9BBCCC23-3277-4864-8CE0-E74F3F512E5E}" type="slidenum">
              <a:rPr lang="ja-JP" altLang="en-US" smtClean="0"/>
              <a:pPr/>
              <a:t>5</a:t>
            </a:fld>
            <a:endParaRPr lang="ja-JP" altLang="en-US" dirty="0"/>
          </a:p>
        </p:txBody>
      </p:sp>
    </p:spTree>
    <p:extLst>
      <p:ext uri="{BB962C8B-B14F-4D97-AF65-F5344CB8AC3E}">
        <p14:creationId xmlns:p14="http://schemas.microsoft.com/office/powerpoint/2010/main" val="2823548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BBCCC23-3277-4864-8CE0-E74F3F512E5E}" type="slidenum">
              <a:rPr kumimoji="1" lang="ja-JP" altLang="en-US" smtClean="0"/>
              <a:pPr/>
              <a:t>7</a:t>
            </a:fld>
            <a:endParaRPr kumimoji="1" lang="ja-JP" altLang="en-US"/>
          </a:p>
        </p:txBody>
      </p:sp>
    </p:spTree>
    <p:extLst>
      <p:ext uri="{BB962C8B-B14F-4D97-AF65-F5344CB8AC3E}">
        <p14:creationId xmlns:p14="http://schemas.microsoft.com/office/powerpoint/2010/main" val="1583729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ltLang="ja-JP"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20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a:p>
        </p:txBody>
      </p:sp>
      <p:sp>
        <p:nvSpPr>
          <p:cNvPr id="4" name="Date Placeholder 3"/>
          <p:cNvSpPr>
            <a:spLocks noGrp="1"/>
          </p:cNvSpPr>
          <p:nvPr>
            <p:ph type="dt" sz="half" idx="10"/>
          </p:nvPr>
        </p:nvSpPr>
        <p:spPr/>
        <p:txBody>
          <a:bodyPr/>
          <a:lstStyle/>
          <a:p>
            <a:fld id="{7CB97365-EBCA-4027-87D5-99FC1D4DF0BB}"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ltLang="ja-JP"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ja-JP"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4" name="Date Placeholder 3"/>
          <p:cNvSpPr>
            <a:spLocks noGrp="1"/>
          </p:cNvSpPr>
          <p:nvPr>
            <p:ph type="dt" sz="half" idx="10"/>
          </p:nvPr>
        </p:nvSpPr>
        <p:spPr/>
        <p:txBody>
          <a:bodyPr/>
          <a:lstStyle/>
          <a:p>
            <a:fld id="{7CB97365-EBCA-4027-87D5-99FC1D4DF0BB}"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ltLang="ja-JP"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4" name="Date Placeholder 3"/>
          <p:cNvSpPr>
            <a:spLocks noGrp="1"/>
          </p:cNvSpPr>
          <p:nvPr>
            <p:ph type="dt" sz="half" idx="10"/>
          </p:nvPr>
        </p:nvSpPr>
        <p:spPr/>
        <p:txBody>
          <a:bodyPr/>
          <a:lstStyle/>
          <a:p>
            <a:fld id="{7CB97365-EBCA-4027-87D5-99FC1D4DF0BB}"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4" name="Date Placeholder 3"/>
          <p:cNvSpPr>
            <a:spLocks noGrp="1"/>
          </p:cNvSpPr>
          <p:nvPr>
            <p:ph type="dt" sz="half" idx="10"/>
          </p:nvPr>
        </p:nvSpPr>
        <p:spPr/>
        <p:txBody>
          <a:bodyPr/>
          <a:lstStyle/>
          <a:p>
            <a:fld id="{7CB97365-EBCA-4027-87D5-99FC1D4DF0BB}"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ltLang="ja-JP"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a:p>
        </p:txBody>
      </p:sp>
      <p:sp>
        <p:nvSpPr>
          <p:cNvPr id="4" name="Date Placeholder 3"/>
          <p:cNvSpPr>
            <a:spLocks noGrp="1"/>
          </p:cNvSpPr>
          <p:nvPr>
            <p:ph type="dt" sz="half" idx="10"/>
          </p:nvPr>
        </p:nvSpPr>
        <p:spPr/>
        <p:txBody>
          <a:bodyPr/>
          <a:lstStyle/>
          <a:p>
            <a:fld id="{7CB97365-EBCA-4027-87D5-99FC1D4DF0BB}" type="datetimeFigureOut">
              <a:rPr lang="en-US" smtClean="0"/>
              <a:pPr/>
              <a:t>10/8/2014</a:t>
            </a:fld>
            <a:endParaRPr lang="en-US">
              <a:solidFill>
                <a:schemeClr val="tx1">
                  <a:shade val="50000"/>
                </a:schemeClr>
              </a:solidFill>
            </a:endParaRPr>
          </a:p>
        </p:txBody>
      </p:sp>
      <p:sp>
        <p:nvSpPr>
          <p:cNvPr id="5" name="Footer Placeholder 4"/>
          <p:cNvSpPr>
            <a:spLocks noGrp="1"/>
          </p:cNvSpPr>
          <p:nvPr>
            <p:ph type="ftr" sz="quarter" idx="11"/>
          </p:nvPr>
        </p:nvSpPr>
        <p:spPr/>
        <p:txBody>
          <a:bodyPr/>
          <a:lstStyle/>
          <a:p>
            <a:endParaRPr kumimoji="0" lang="en-US">
              <a:solidFill>
                <a:schemeClr val="tx1">
                  <a:shade val="50000"/>
                </a:schemeClr>
              </a:solidFill>
            </a:endParaRPr>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dirty="0">
              <a:solidFill>
                <a:schemeClr val="tx1">
                  <a:shade val="50000"/>
                </a:schemeClr>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ja-JP"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ltLang="ja-JP"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ltLang="ja-JP"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5" name="Date Placeholder 4"/>
          <p:cNvSpPr>
            <a:spLocks noGrp="1"/>
          </p:cNvSpPr>
          <p:nvPr>
            <p:ph type="dt" sz="half" idx="10"/>
          </p:nvPr>
        </p:nvSpPr>
        <p:spPr/>
        <p:txBody>
          <a:bodyPr/>
          <a:lstStyle/>
          <a:p>
            <a:fld id="{7CB97365-EBCA-4027-87D5-99FC1D4DF0BB}"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ltLang="ja-JP"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7" name="Date Placeholder 6"/>
          <p:cNvSpPr>
            <a:spLocks noGrp="1"/>
          </p:cNvSpPr>
          <p:nvPr>
            <p:ph type="dt" sz="half" idx="10"/>
          </p:nvPr>
        </p:nvSpPr>
        <p:spPr/>
        <p:txBody>
          <a:bodyPr/>
          <a:lstStyle/>
          <a:p>
            <a:fld id="{7CB97365-EBCA-4027-87D5-99FC1D4DF0BB}" type="datetimeFigureOut">
              <a:rPr lang="en-US" smtClean="0"/>
              <a:pPr/>
              <a:t>10/8/2014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a:p>
        </p:txBody>
      </p:sp>
      <p:sp>
        <p:nvSpPr>
          <p:cNvPr id="3" name="Date Placeholder 2"/>
          <p:cNvSpPr>
            <a:spLocks noGrp="1"/>
          </p:cNvSpPr>
          <p:nvPr>
            <p:ph type="dt" sz="half" idx="10"/>
          </p:nvPr>
        </p:nvSpPr>
        <p:spPr/>
        <p:txBody>
          <a:bodyPr/>
          <a:lstStyle/>
          <a:p>
            <a:fld id="{7CB97365-EBCA-4027-87D5-99FC1D4DF0BB}" type="datetimeFigureOut">
              <a:rPr lang="en-US" smtClean="0"/>
              <a:pPr/>
              <a:t>10/8/2014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10/8/2014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ltLang="ja-JP"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ltLang="ja-JP"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7CB97365-EBCA-4027-87D5-99FC1D4DF0BB}" type="datetimeFigureOut">
              <a:rPr lang="en-US" smtClean="0"/>
              <a:pPr/>
              <a:t>10/8/2014</a:t>
            </a:fld>
            <a:endParaRPr lang="en-US">
              <a:solidFill>
                <a:schemeClr val="tx1">
                  <a:shade val="50000"/>
                </a:schemeClr>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kumimoji="0" lang="en-US">
              <a:solidFill>
                <a:schemeClr val="tx1">
                  <a:shade val="50000"/>
                </a:schemeClr>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212976"/>
            <a:ext cx="8382000" cy="1716856"/>
          </a:xfrm>
        </p:spPr>
        <p:txBody>
          <a:bodyPr>
            <a:normAutofit fontScale="90000"/>
          </a:bodyPr>
          <a:lstStyle/>
          <a:p>
            <a:r>
              <a:rPr lang="ja-JP" altLang="en-US" sz="3200" dirty="0" smtClean="0">
                <a:solidFill>
                  <a:srgbClr val="002060"/>
                </a:solidFill>
                <a:latin typeface="+mj-ea"/>
                <a:cs typeface="ヒラギノ丸ゴ ProN W4"/>
              </a:rPr>
              <a:t>アートオリンピア</a:t>
            </a:r>
            <a:r>
              <a:rPr lang="en-US" altLang="ja-JP" sz="3200" dirty="0" smtClean="0">
                <a:solidFill>
                  <a:srgbClr val="002060"/>
                </a:solidFill>
                <a:latin typeface="+mj-ea"/>
                <a:cs typeface="ヒラギノ丸ゴ ProN W4"/>
              </a:rPr>
              <a:t>2015</a:t>
            </a:r>
            <a:r>
              <a:rPr lang="en-US" altLang="ja-JP" sz="3200" dirty="0">
                <a:solidFill>
                  <a:srgbClr val="002060"/>
                </a:solidFill>
                <a:latin typeface="+mj-ea"/>
                <a:cs typeface="ヒラギノ丸ゴ ProN W4"/>
              </a:rPr>
              <a:t/>
            </a:r>
            <a:br>
              <a:rPr lang="en-US" altLang="ja-JP" sz="3200" dirty="0">
                <a:solidFill>
                  <a:srgbClr val="002060"/>
                </a:solidFill>
                <a:latin typeface="+mj-ea"/>
                <a:cs typeface="ヒラギノ丸ゴ ProN W4"/>
              </a:rPr>
            </a:br>
            <a:r>
              <a:rPr lang="en-US" altLang="ja-JP" sz="3200" dirty="0" smtClean="0">
                <a:solidFill>
                  <a:srgbClr val="002060"/>
                </a:solidFill>
                <a:latin typeface="+mj-ea"/>
                <a:cs typeface="ヒラギノ丸ゴ ProN W4"/>
              </a:rPr>
              <a:t/>
            </a:r>
            <a:br>
              <a:rPr lang="en-US" altLang="ja-JP" sz="3200" dirty="0" smtClean="0">
                <a:solidFill>
                  <a:srgbClr val="002060"/>
                </a:solidFill>
                <a:latin typeface="+mj-ea"/>
                <a:cs typeface="ヒラギノ丸ゴ ProN W4"/>
              </a:rPr>
            </a:br>
            <a:r>
              <a:rPr lang="ja-JP" altLang="en-US" sz="3600" dirty="0" smtClean="0">
                <a:solidFill>
                  <a:srgbClr val="FF0000"/>
                </a:solidFill>
                <a:latin typeface="HGPｺﾞｼｯｸE" panose="020B0900000000000000" pitchFamily="50" charset="-128"/>
                <a:ea typeface="HGPｺﾞｼｯｸE" panose="020B0900000000000000" pitchFamily="50" charset="-128"/>
                <a:cs typeface="ヒラギノ丸ゴ ProN W4"/>
              </a:rPr>
              <a:t>アートオリンピアから世界へ</a:t>
            </a:r>
            <a:r>
              <a:rPr lang="en-US" altLang="ja-JP" sz="2200" b="1" dirty="0" smtClean="0">
                <a:solidFill>
                  <a:srgbClr val="FF0000"/>
                </a:solidFill>
                <a:latin typeface="HGPｺﾞｼｯｸE" panose="020B0900000000000000" pitchFamily="50" charset="-128"/>
                <a:ea typeface="HGPｺﾞｼｯｸE" panose="020B0900000000000000" pitchFamily="50" charset="-128"/>
              </a:rPr>
              <a:t/>
            </a:r>
            <a:br>
              <a:rPr lang="en-US" altLang="ja-JP" sz="2200" b="1" dirty="0" smtClean="0">
                <a:solidFill>
                  <a:srgbClr val="FF0000"/>
                </a:solidFill>
                <a:latin typeface="HGPｺﾞｼｯｸE" panose="020B0900000000000000" pitchFamily="50" charset="-128"/>
                <a:ea typeface="HGPｺﾞｼｯｸE" panose="020B0900000000000000" pitchFamily="50" charset="-128"/>
              </a:rPr>
            </a:br>
            <a:r>
              <a:rPr lang="en-US" altLang="ja-JP" sz="2400" dirty="0" smtClean="0">
                <a:solidFill>
                  <a:srgbClr val="002060"/>
                </a:solidFill>
              </a:rPr>
              <a:t/>
            </a:r>
            <a:br>
              <a:rPr lang="en-US" altLang="ja-JP" sz="2400" dirty="0" smtClean="0">
                <a:solidFill>
                  <a:srgbClr val="002060"/>
                </a:solidFill>
              </a:rPr>
            </a:br>
            <a:endParaRPr lang="en-US" sz="1800" dirty="0">
              <a:solidFill>
                <a:srgbClr val="002060"/>
              </a:solidFill>
              <a:latin typeface="ヒラギノ丸ゴ ProN W4"/>
              <a:ea typeface="ヒラギノ丸ゴ ProN W4"/>
              <a:cs typeface="ヒラギノ丸ゴ ProN W4"/>
            </a:endParaRPr>
          </a:p>
        </p:txBody>
      </p:sp>
      <p:sp>
        <p:nvSpPr>
          <p:cNvPr id="4" name="Title 1"/>
          <p:cNvSpPr txBox="1">
            <a:spLocks/>
          </p:cNvSpPr>
          <p:nvPr/>
        </p:nvSpPr>
        <p:spPr>
          <a:xfrm>
            <a:off x="323528" y="4653136"/>
            <a:ext cx="8382000" cy="1872208"/>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kumimoji="0" lang="en-US" altLang="ja-JP" sz="2400" dirty="0" smtClean="0"/>
              <a:t/>
            </a:r>
            <a:br>
              <a:rPr kumimoji="0" lang="en-US" altLang="ja-JP" sz="2400" dirty="0" smtClean="0"/>
            </a:br>
            <a:r>
              <a:rPr kumimoji="0" lang="ja-JP" altLang="en-US" sz="1400" dirty="0" smtClean="0">
                <a:solidFill>
                  <a:schemeClr val="tx1"/>
                </a:solidFill>
                <a:latin typeface="ヒラギノ丸ゴ ProN W4"/>
                <a:ea typeface="ヒラギノ丸ゴ ProN W4"/>
                <a:cs typeface="ヒラギノ丸ゴ ProN W4"/>
              </a:rPr>
              <a:t>主　催</a:t>
            </a:r>
            <a:endParaRPr kumimoji="0" lang="en-US" altLang="ja-JP" sz="1800" dirty="0" smtClean="0">
              <a:solidFill>
                <a:schemeClr val="tx1"/>
              </a:solidFill>
              <a:latin typeface="ヒラギノ丸ゴ ProN W4"/>
              <a:ea typeface="ヒラギノ丸ゴ ProN W4"/>
              <a:cs typeface="ヒラギノ丸ゴ ProN W4"/>
            </a:endParaRPr>
          </a:p>
          <a:p>
            <a:r>
              <a:rPr kumimoji="0" lang="ja-JP" altLang="en-US" sz="1800" dirty="0" smtClean="0">
                <a:solidFill>
                  <a:schemeClr val="tx1"/>
                </a:solidFill>
                <a:latin typeface="ヒラギノ丸ゴ ProN W4"/>
                <a:ea typeface="ヒラギノ丸ゴ ProN W4"/>
                <a:cs typeface="ヒラギノ丸ゴ ProN W4"/>
              </a:rPr>
              <a:t>アートオリンピア実行委員会</a:t>
            </a:r>
            <a:r>
              <a:rPr kumimoji="0" lang="en-US" altLang="ja-JP" sz="1800" b="1" dirty="0" smtClean="0">
                <a:solidFill>
                  <a:schemeClr val="tx1"/>
                </a:solidFill>
                <a:latin typeface="ヒラギノ丸ゴ ProN W4"/>
                <a:ea typeface="ヒラギノ丸ゴ ProN W4"/>
                <a:cs typeface="ヒラギノ丸ゴ ProN W4"/>
              </a:rPr>
              <a:t/>
            </a:r>
            <a:br>
              <a:rPr kumimoji="0" lang="en-US" altLang="ja-JP" sz="1800" b="1" dirty="0" smtClean="0">
                <a:solidFill>
                  <a:schemeClr val="tx1"/>
                </a:solidFill>
                <a:latin typeface="ヒラギノ丸ゴ ProN W4"/>
                <a:ea typeface="ヒラギノ丸ゴ ProN W4"/>
                <a:cs typeface="ヒラギノ丸ゴ ProN W4"/>
              </a:rPr>
            </a:br>
            <a:r>
              <a:rPr kumimoji="0" lang="ja-JP" altLang="en-US" sz="1400" dirty="0" smtClean="0">
                <a:solidFill>
                  <a:schemeClr val="tx1"/>
                </a:solidFill>
                <a:latin typeface="ヒラギノ丸ゴ ProN W4"/>
                <a:ea typeface="ヒラギノ丸ゴ ProN W4"/>
                <a:cs typeface="ヒラギノ丸ゴ ProN W4"/>
              </a:rPr>
              <a:t>共　催</a:t>
            </a:r>
            <a:endParaRPr kumimoji="0" lang="en-US" altLang="ja-JP" sz="1800" dirty="0" smtClean="0">
              <a:solidFill>
                <a:schemeClr val="tx1"/>
              </a:solidFill>
              <a:latin typeface="ヒラギノ丸ゴ ProN W4"/>
              <a:ea typeface="ヒラギノ丸ゴ ProN W4"/>
              <a:cs typeface="ヒラギノ丸ゴ ProN W4"/>
            </a:endParaRPr>
          </a:p>
          <a:p>
            <a:r>
              <a:rPr kumimoji="0" lang="ja-JP" altLang="en-US" sz="1800" dirty="0" smtClean="0">
                <a:solidFill>
                  <a:schemeClr val="tx1"/>
                </a:solidFill>
                <a:latin typeface="ヒラギノ丸ゴ ProN W4"/>
                <a:ea typeface="ヒラギノ丸ゴ ProN W4"/>
                <a:cs typeface="ヒラギノ丸ゴ ProN W4"/>
              </a:rPr>
              <a:t>一般財団法人山口アーティストサポート</a:t>
            </a:r>
            <a:endParaRPr kumimoji="0" lang="en-US" altLang="ja-JP" sz="1800" dirty="0" smtClean="0">
              <a:solidFill>
                <a:schemeClr val="tx1"/>
              </a:solidFill>
              <a:latin typeface="ヒラギノ丸ゴ ProN W4"/>
              <a:ea typeface="ヒラギノ丸ゴ ProN W4"/>
              <a:cs typeface="ヒラギノ丸ゴ ProN W4"/>
            </a:endParaRPr>
          </a:p>
          <a:p>
            <a:r>
              <a:rPr kumimoji="0" lang="ja-JP" altLang="en-US" sz="2000" dirty="0" smtClean="0">
                <a:solidFill>
                  <a:schemeClr val="tx1"/>
                </a:solidFill>
                <a:latin typeface="ヒラギノ丸ゴ ProN W4"/>
                <a:ea typeface="ヒラギノ丸ゴ ProN W4"/>
                <a:cs typeface="ヒラギノ丸ゴ ProN W4"/>
              </a:rPr>
              <a:t>人間国宝美術館</a:t>
            </a:r>
            <a:endParaRPr kumimoji="0" lang="en-US" altLang="ja-JP" sz="2000" dirty="0" smtClean="0">
              <a:solidFill>
                <a:schemeClr val="tx1"/>
              </a:solidFill>
              <a:latin typeface="ヒラギノ丸ゴ ProN W4"/>
              <a:ea typeface="ヒラギノ丸ゴ ProN W4"/>
              <a:cs typeface="ヒラギノ丸ゴ ProN W4"/>
            </a:endParaRPr>
          </a:p>
          <a:p>
            <a:r>
              <a:rPr kumimoji="0" lang="ja-JP" altLang="en-US" sz="1400" dirty="0" smtClean="0">
                <a:solidFill>
                  <a:schemeClr val="tx1"/>
                </a:solidFill>
                <a:latin typeface="ヒラギノ丸ゴ ProN W4"/>
                <a:ea typeface="ヒラギノ丸ゴ ProN W4"/>
                <a:cs typeface="ヒラギノ丸ゴ ProN W4"/>
              </a:rPr>
              <a:t>協　賛</a:t>
            </a:r>
            <a:endParaRPr kumimoji="0" lang="en-US" altLang="ja-JP" sz="1400" dirty="0" smtClean="0">
              <a:solidFill>
                <a:schemeClr val="tx1"/>
              </a:solidFill>
              <a:latin typeface="ヒラギノ丸ゴ ProN W4"/>
              <a:ea typeface="ヒラギノ丸ゴ ProN W4"/>
              <a:cs typeface="ヒラギノ丸ゴ ProN W4"/>
            </a:endParaRPr>
          </a:p>
          <a:p>
            <a:r>
              <a:rPr kumimoji="0" lang="ja-JP" altLang="en-US" sz="1800" dirty="0" smtClean="0">
                <a:solidFill>
                  <a:schemeClr val="tx1"/>
                </a:solidFill>
                <a:latin typeface="ヒラギノ丸ゴ ProN W4"/>
                <a:ea typeface="ヒラギノ丸ゴ ProN W4"/>
                <a:cs typeface="ヒラギノ丸ゴ ProN W4"/>
              </a:rPr>
              <a:t>豊島区</a:t>
            </a:r>
            <a:endParaRPr kumimoji="0" lang="en-US" sz="1800" dirty="0">
              <a:solidFill>
                <a:schemeClr val="tx1"/>
              </a:solidFill>
              <a:latin typeface="ヒラギノ丸ゴ ProN W4"/>
              <a:ea typeface="ヒラギノ丸ゴ ProN W4"/>
              <a:cs typeface="ヒラギノ丸ゴ ProN W4"/>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6315" y="452667"/>
            <a:ext cx="6160021" cy="2472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402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出張美術館.png"/>
          <p:cNvPicPr>
            <a:picLocks noChangeAspect="1"/>
          </p:cNvPicPr>
          <p:nvPr/>
        </p:nvPicPr>
        <p:blipFill>
          <a:blip r:embed="rId2" cstate="print"/>
          <a:stretch>
            <a:fillRect/>
          </a:stretch>
        </p:blipFill>
        <p:spPr>
          <a:xfrm>
            <a:off x="5076056" y="2492896"/>
            <a:ext cx="3677482" cy="2936855"/>
          </a:xfrm>
          <a:prstGeom prst="rect">
            <a:avLst/>
          </a:prstGeom>
        </p:spPr>
      </p:pic>
      <p:sp>
        <p:nvSpPr>
          <p:cNvPr id="5" name="タイトル 1"/>
          <p:cNvSpPr txBox="1">
            <a:spLocks/>
          </p:cNvSpPr>
          <p:nvPr/>
        </p:nvSpPr>
        <p:spPr>
          <a:xfrm>
            <a:off x="5008240" y="5562600"/>
            <a:ext cx="3907160" cy="344760"/>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2C7C9F"/>
                </a:solidFill>
                <a:effectLst/>
                <a:uLnTx/>
                <a:uFillTx/>
                <a:latin typeface="ヒラギノ丸ゴ ProN W4"/>
                <a:ea typeface="ヒラギノ丸ゴ ProN W4"/>
                <a:cs typeface="+mj-cs"/>
              </a:rPr>
              <a:t>出張美術館の開催地と入場者数</a:t>
            </a:r>
            <a:endParaRPr kumimoji="1" lang="ja-JP" altLang="en-US" sz="1400" b="0" i="0" u="none" strike="noStrike" kern="1200" cap="none" spc="0" normalizeH="0" baseline="0" noProof="0" dirty="0">
              <a:ln>
                <a:noFill/>
              </a:ln>
              <a:solidFill>
                <a:srgbClr val="2C7C9F"/>
              </a:solidFill>
              <a:effectLst/>
              <a:uLnTx/>
              <a:uFillTx/>
              <a:latin typeface="ヒラギノ丸ゴ ProN W4"/>
              <a:ea typeface="ヒラギノ丸ゴ ProN W4"/>
              <a:cs typeface="+mj-cs"/>
            </a:endParaRPr>
          </a:p>
        </p:txBody>
      </p:sp>
      <p:graphicFrame>
        <p:nvGraphicFramePr>
          <p:cNvPr id="6" name="コンテンツ プレースホルダ 107"/>
          <p:cNvGraphicFramePr>
            <a:graphicFrameLocks/>
          </p:cNvGraphicFramePr>
          <p:nvPr/>
        </p:nvGraphicFramePr>
        <p:xfrm>
          <a:off x="3962401" y="5943600"/>
          <a:ext cx="4952999" cy="367774"/>
        </p:xfrm>
        <a:graphic>
          <a:graphicData uri="http://schemas.openxmlformats.org/drawingml/2006/table">
            <a:tbl>
              <a:tblPr firstRow="1" bandRow="1">
                <a:tableStyleId>{5C22544A-7EE6-4342-B048-85BDC9FD1C3A}</a:tableStyleId>
              </a:tblPr>
              <a:tblGrid>
                <a:gridCol w="715001"/>
                <a:gridCol w="706333"/>
                <a:gridCol w="706333"/>
                <a:gridCol w="706333"/>
                <a:gridCol w="706333"/>
                <a:gridCol w="706333"/>
                <a:gridCol w="706333"/>
              </a:tblGrid>
              <a:tr h="190609">
                <a:tc>
                  <a:txBody>
                    <a:bodyPr/>
                    <a:lstStyle/>
                    <a:p>
                      <a:pPr algn="ctr" fontAlgn="ctr"/>
                      <a:r>
                        <a:rPr lang="ja-JP" altLang="en-US" sz="1100" u="none" strike="noStrike" dirty="0">
                          <a:latin typeface="ヒラギノ丸ゴ ProN W4"/>
                        </a:rPr>
                        <a:t>さいたま市</a:t>
                      </a:r>
                      <a:endParaRPr lang="ja-JP" altLang="en-US" sz="1100" b="0" i="0" u="none" strike="noStrike" dirty="0">
                        <a:solidFill>
                          <a:srgbClr val="000000"/>
                        </a:solidFill>
                        <a:latin typeface="ＭＳ Ｐゴシック"/>
                      </a:endParaRPr>
                    </a:p>
                  </a:txBody>
                  <a:tcPr marL="9525" marR="9525" marT="9525" marB="0" anchor="ctr"/>
                </a:tc>
                <a:tc>
                  <a:txBody>
                    <a:bodyPr/>
                    <a:lstStyle/>
                    <a:p>
                      <a:pPr algn="ctr" fontAlgn="ctr"/>
                      <a:r>
                        <a:rPr lang="ja-JP" altLang="en-US" sz="1100" u="none" strike="noStrike" dirty="0">
                          <a:latin typeface="ヒラギノ丸ゴ ProN W4"/>
                        </a:rPr>
                        <a:t>葛飾区</a:t>
                      </a:r>
                      <a:endParaRPr lang="ja-JP" altLang="en-US" sz="1100" b="0" i="0" u="none" strike="noStrike" dirty="0">
                        <a:solidFill>
                          <a:srgbClr val="000000"/>
                        </a:solidFill>
                        <a:latin typeface="ＭＳ Ｐゴシック"/>
                      </a:endParaRPr>
                    </a:p>
                  </a:txBody>
                  <a:tcPr marL="9525" marR="9525" marT="9525" marB="0" anchor="ctr"/>
                </a:tc>
                <a:tc>
                  <a:txBody>
                    <a:bodyPr/>
                    <a:lstStyle/>
                    <a:p>
                      <a:pPr algn="ctr" fontAlgn="ctr"/>
                      <a:r>
                        <a:rPr lang="ja-JP" altLang="en-US" sz="1100" u="none" strike="noStrike" dirty="0">
                          <a:latin typeface="ヒラギノ丸ゴ ProN W4"/>
                        </a:rPr>
                        <a:t>函館市</a:t>
                      </a:r>
                      <a:endParaRPr lang="ja-JP" altLang="en-US" sz="1100" b="0" i="0" u="none" strike="noStrike" dirty="0">
                        <a:solidFill>
                          <a:srgbClr val="000000"/>
                        </a:solidFill>
                        <a:latin typeface="ＭＳ Ｐゴシック"/>
                      </a:endParaRPr>
                    </a:p>
                  </a:txBody>
                  <a:tcPr marL="9525" marR="9525" marT="9525" marB="0" anchor="ctr"/>
                </a:tc>
                <a:tc>
                  <a:txBody>
                    <a:bodyPr/>
                    <a:lstStyle/>
                    <a:p>
                      <a:pPr algn="ctr" fontAlgn="ctr"/>
                      <a:r>
                        <a:rPr lang="ja-JP" altLang="en-US" sz="1100" u="none" strike="noStrike" dirty="0">
                          <a:latin typeface="ヒラギノ丸ゴ ProN W4"/>
                        </a:rPr>
                        <a:t>郡山市</a:t>
                      </a:r>
                      <a:endParaRPr lang="ja-JP" altLang="en-US" sz="1100" b="0" i="0" u="none" strike="noStrike" dirty="0">
                        <a:solidFill>
                          <a:srgbClr val="000000"/>
                        </a:solidFill>
                        <a:latin typeface="ＭＳ Ｐゴシック"/>
                      </a:endParaRPr>
                    </a:p>
                  </a:txBody>
                  <a:tcPr marL="9525" marR="9525" marT="9525" marB="0" anchor="ctr"/>
                </a:tc>
                <a:tc>
                  <a:txBody>
                    <a:bodyPr/>
                    <a:lstStyle/>
                    <a:p>
                      <a:pPr algn="ctr" fontAlgn="ctr"/>
                      <a:r>
                        <a:rPr lang="ja-JP" altLang="en-US" sz="1100" u="none" strike="noStrike" dirty="0">
                          <a:latin typeface="ヒラギノ丸ゴ ProN W4"/>
                        </a:rPr>
                        <a:t>川越市</a:t>
                      </a:r>
                      <a:endParaRPr lang="ja-JP" altLang="en-US" sz="1100" b="0" i="0" u="none" strike="noStrike" dirty="0">
                        <a:solidFill>
                          <a:srgbClr val="000000"/>
                        </a:solidFill>
                        <a:latin typeface="ＭＳ Ｐゴシック"/>
                      </a:endParaRPr>
                    </a:p>
                  </a:txBody>
                  <a:tcPr marL="9525" marR="9525" marT="9525" marB="0" anchor="ctr"/>
                </a:tc>
                <a:tc>
                  <a:txBody>
                    <a:bodyPr/>
                    <a:lstStyle/>
                    <a:p>
                      <a:pPr algn="ctr" fontAlgn="ctr"/>
                      <a:r>
                        <a:rPr lang="ja-JP" altLang="en-US" sz="1100" u="none" strike="noStrike" dirty="0">
                          <a:latin typeface="ヒラギノ丸ゴ ProN W4"/>
                        </a:rPr>
                        <a:t>狭山市</a:t>
                      </a:r>
                      <a:endParaRPr lang="ja-JP" altLang="en-US" sz="1100" b="0" i="0" u="none" strike="noStrike" dirty="0">
                        <a:solidFill>
                          <a:srgbClr val="000000"/>
                        </a:solidFill>
                        <a:latin typeface="ＭＳ Ｐゴシック"/>
                      </a:endParaRPr>
                    </a:p>
                  </a:txBody>
                  <a:tcPr marL="9525" marR="9525" marT="9525" marB="0" anchor="ctr"/>
                </a:tc>
                <a:tc>
                  <a:txBody>
                    <a:bodyPr/>
                    <a:lstStyle/>
                    <a:p>
                      <a:pPr algn="ctr" fontAlgn="ctr"/>
                      <a:r>
                        <a:rPr lang="ja-JP" altLang="en-US" sz="1100" u="none" strike="noStrike" dirty="0">
                          <a:latin typeface="ヒラギノ丸ゴ ProN W4"/>
                        </a:rPr>
                        <a:t>大船渡市</a:t>
                      </a:r>
                      <a:endParaRPr lang="ja-JP" altLang="en-US" sz="1100" b="0" i="0" u="none" strike="noStrike" dirty="0">
                        <a:solidFill>
                          <a:srgbClr val="000000"/>
                        </a:solidFill>
                        <a:latin typeface="ＭＳ Ｐゴシック"/>
                      </a:endParaRPr>
                    </a:p>
                  </a:txBody>
                  <a:tcPr marL="9525" marR="9525" marT="9525" marB="0" anchor="ctr"/>
                </a:tc>
              </a:tr>
              <a:tr h="133427">
                <a:tc>
                  <a:txBody>
                    <a:bodyPr/>
                    <a:lstStyle/>
                    <a:p>
                      <a:pPr algn="ctr" fontAlgn="ctr"/>
                      <a:r>
                        <a:rPr lang="en-US" altLang="ja-JP" sz="1100" u="none" strike="noStrike" dirty="0" smtClean="0">
                          <a:latin typeface="ヒラギノ丸ゴ ProN W4"/>
                        </a:rPr>
                        <a:t>700</a:t>
                      </a:r>
                      <a:r>
                        <a:rPr lang="ja-JP" altLang="en-US" sz="1100" u="none" strike="noStrike" dirty="0" smtClean="0">
                          <a:latin typeface="ヒラギノ丸ゴ ProN W4"/>
                        </a:rPr>
                        <a:t>人</a:t>
                      </a:r>
                      <a:endParaRPr lang="en-US" altLang="ja-JP" sz="1100" b="0" i="0" u="none" strike="noStrike" dirty="0">
                        <a:solidFill>
                          <a:srgbClr val="000000"/>
                        </a:solidFill>
                        <a:latin typeface="ＭＳ Ｐゴシック"/>
                      </a:endParaRPr>
                    </a:p>
                  </a:txBody>
                  <a:tcPr marL="9525" marR="9525" marT="9525" marB="0" anchor="ctr"/>
                </a:tc>
                <a:tc>
                  <a:txBody>
                    <a:bodyPr/>
                    <a:lstStyle/>
                    <a:p>
                      <a:pPr algn="ctr" fontAlgn="ctr"/>
                      <a:r>
                        <a:rPr lang="en-US" altLang="ja-JP" sz="1100" u="none" strike="noStrike" dirty="0" smtClean="0">
                          <a:latin typeface="ヒラギノ丸ゴ ProN W4"/>
                        </a:rPr>
                        <a:t>603</a:t>
                      </a:r>
                      <a:r>
                        <a:rPr lang="ja-JP" altLang="en-US" sz="1100" u="none" strike="noStrike" dirty="0" smtClean="0">
                          <a:latin typeface="ヒラギノ丸ゴ ProN W4"/>
                        </a:rPr>
                        <a:t>人</a:t>
                      </a:r>
                      <a:endParaRPr lang="en-US" altLang="ja-JP" sz="1100" b="0" i="0" u="none" strike="noStrike" dirty="0">
                        <a:solidFill>
                          <a:srgbClr val="000000"/>
                        </a:solidFill>
                        <a:latin typeface="ＭＳ Ｐゴシック"/>
                      </a:endParaRPr>
                    </a:p>
                  </a:txBody>
                  <a:tcPr marL="9525" marR="9525" marT="9525" marB="0" anchor="ctr"/>
                </a:tc>
                <a:tc>
                  <a:txBody>
                    <a:bodyPr/>
                    <a:lstStyle/>
                    <a:p>
                      <a:pPr algn="ctr" fontAlgn="ctr"/>
                      <a:r>
                        <a:rPr lang="en-US" altLang="ja-JP" sz="1100" u="none" strike="noStrike" dirty="0" smtClean="0">
                          <a:latin typeface="ヒラギノ丸ゴ ProN W4"/>
                        </a:rPr>
                        <a:t>5567</a:t>
                      </a:r>
                      <a:r>
                        <a:rPr lang="ja-JP" altLang="en-US" sz="1100" u="none" strike="noStrike" dirty="0" smtClean="0">
                          <a:latin typeface="ヒラギノ丸ゴ ProN W4"/>
                        </a:rPr>
                        <a:t>人</a:t>
                      </a:r>
                      <a:endParaRPr lang="en-US" altLang="ja-JP" sz="1100" b="0" i="0" u="none" strike="noStrike" dirty="0">
                        <a:solidFill>
                          <a:srgbClr val="000000"/>
                        </a:solidFill>
                        <a:latin typeface="ＭＳ Ｐゴシック"/>
                      </a:endParaRPr>
                    </a:p>
                  </a:txBody>
                  <a:tcPr marL="9525" marR="9525" marT="9525" marB="0" anchor="ctr"/>
                </a:tc>
                <a:tc>
                  <a:txBody>
                    <a:bodyPr/>
                    <a:lstStyle/>
                    <a:p>
                      <a:pPr algn="ctr" fontAlgn="ctr"/>
                      <a:r>
                        <a:rPr lang="en-US" altLang="ja-JP" sz="1100" u="none" strike="noStrike" dirty="0" smtClean="0">
                          <a:latin typeface="ヒラギノ丸ゴ ProN W4"/>
                        </a:rPr>
                        <a:t>1059</a:t>
                      </a:r>
                      <a:r>
                        <a:rPr lang="ja-JP" altLang="en-US" sz="1100" u="none" strike="noStrike" dirty="0" smtClean="0">
                          <a:latin typeface="ヒラギノ丸ゴ ProN W4"/>
                        </a:rPr>
                        <a:t>人</a:t>
                      </a:r>
                      <a:endParaRPr lang="en-US" altLang="ja-JP" sz="1100" b="0" i="0" u="none" strike="noStrike" dirty="0">
                        <a:solidFill>
                          <a:srgbClr val="000000"/>
                        </a:solidFill>
                        <a:latin typeface="ＭＳ Ｐゴシック"/>
                      </a:endParaRPr>
                    </a:p>
                  </a:txBody>
                  <a:tcPr marL="9525" marR="9525" marT="9525" marB="0" anchor="ctr"/>
                </a:tc>
                <a:tc>
                  <a:txBody>
                    <a:bodyPr/>
                    <a:lstStyle/>
                    <a:p>
                      <a:pPr algn="ctr" fontAlgn="ctr"/>
                      <a:r>
                        <a:rPr lang="en-US" altLang="ja-JP" sz="1100" u="none" strike="noStrike" dirty="0" smtClean="0">
                          <a:latin typeface="ヒラギノ丸ゴ ProN W4"/>
                        </a:rPr>
                        <a:t>12419</a:t>
                      </a:r>
                      <a:r>
                        <a:rPr lang="ja-JP" altLang="en-US" sz="1100" u="none" strike="noStrike" dirty="0" smtClean="0">
                          <a:latin typeface="ヒラギノ丸ゴ ProN W4"/>
                        </a:rPr>
                        <a:t>人</a:t>
                      </a:r>
                      <a:endParaRPr lang="en-US" altLang="ja-JP" sz="1100" b="0" i="0" u="none" strike="noStrike" dirty="0">
                        <a:solidFill>
                          <a:srgbClr val="000000"/>
                        </a:solidFill>
                        <a:latin typeface="ＭＳ Ｐゴシック"/>
                      </a:endParaRPr>
                    </a:p>
                  </a:txBody>
                  <a:tcPr marL="9525" marR="9525" marT="9525" marB="0" anchor="ctr"/>
                </a:tc>
                <a:tc>
                  <a:txBody>
                    <a:bodyPr/>
                    <a:lstStyle/>
                    <a:p>
                      <a:pPr algn="ctr" fontAlgn="ctr"/>
                      <a:r>
                        <a:rPr lang="en-US" altLang="ja-JP" sz="1100" u="none" strike="noStrike" dirty="0" smtClean="0">
                          <a:latin typeface="ヒラギノ丸ゴ ProN W4"/>
                        </a:rPr>
                        <a:t>8034</a:t>
                      </a:r>
                      <a:r>
                        <a:rPr lang="ja-JP" altLang="en-US" sz="1100" u="none" strike="noStrike" dirty="0" smtClean="0">
                          <a:latin typeface="ヒラギノ丸ゴ ProN W4"/>
                        </a:rPr>
                        <a:t>人</a:t>
                      </a:r>
                      <a:endParaRPr lang="en-US" altLang="ja-JP" sz="1100" b="0" i="0" u="none" strike="noStrike" dirty="0">
                        <a:solidFill>
                          <a:srgbClr val="000000"/>
                        </a:solidFill>
                        <a:latin typeface="ＭＳ Ｐゴシック"/>
                      </a:endParaRPr>
                    </a:p>
                  </a:txBody>
                  <a:tcPr marL="9525" marR="9525" marT="9525" marB="0" anchor="ctr"/>
                </a:tc>
                <a:tc>
                  <a:txBody>
                    <a:bodyPr/>
                    <a:lstStyle/>
                    <a:p>
                      <a:pPr algn="ctr" fontAlgn="ctr"/>
                      <a:r>
                        <a:rPr lang="en-US" altLang="ja-JP" sz="1100" u="none" strike="noStrike" dirty="0" smtClean="0">
                          <a:latin typeface="ヒラギノ丸ゴ ProN W4"/>
                        </a:rPr>
                        <a:t>3419</a:t>
                      </a:r>
                      <a:r>
                        <a:rPr lang="ja-JP" altLang="en-US" sz="1100" u="none" strike="noStrike" dirty="0" smtClean="0">
                          <a:latin typeface="ヒラギノ丸ゴ ProN W4"/>
                        </a:rPr>
                        <a:t>人</a:t>
                      </a:r>
                      <a:endParaRPr lang="en-US" altLang="ja-JP" sz="1100" b="0" i="0" u="none" strike="noStrike" dirty="0">
                        <a:solidFill>
                          <a:srgbClr val="000000"/>
                        </a:solidFill>
                        <a:latin typeface="ＭＳ Ｐゴシック"/>
                      </a:endParaRPr>
                    </a:p>
                  </a:txBody>
                  <a:tcPr marL="9525" marR="9525" marT="9525" marB="0" anchor="ctr"/>
                </a:tc>
              </a:tr>
            </a:tbl>
          </a:graphicData>
        </a:graphic>
      </p:graphicFrame>
      <p:pic>
        <p:nvPicPr>
          <p:cNvPr id="7" name="図 6" descr="logo.jpg"/>
          <p:cNvPicPr>
            <a:picLocks noChangeAspect="1"/>
          </p:cNvPicPr>
          <p:nvPr/>
        </p:nvPicPr>
        <p:blipFill>
          <a:blip r:embed="rId3" cstate="print"/>
          <a:stretch>
            <a:fillRect/>
          </a:stretch>
        </p:blipFill>
        <p:spPr>
          <a:xfrm>
            <a:off x="0" y="1052736"/>
            <a:ext cx="4716016" cy="914290"/>
          </a:xfrm>
          <a:prstGeom prst="rect">
            <a:avLst/>
          </a:prstGeom>
        </p:spPr>
      </p:pic>
      <p:pic>
        <p:nvPicPr>
          <p:cNvPr id="8" name="コンテンツ プレースホルダ 3" descr="nikobi.gif"/>
          <p:cNvPicPr>
            <a:picLocks noChangeAspect="1"/>
          </p:cNvPicPr>
          <p:nvPr/>
        </p:nvPicPr>
        <p:blipFill>
          <a:blip r:embed="rId4" cstate="print"/>
          <a:stretch>
            <a:fillRect/>
          </a:stretch>
        </p:blipFill>
        <p:spPr>
          <a:xfrm>
            <a:off x="0" y="1916832"/>
            <a:ext cx="4716016" cy="1054372"/>
          </a:xfrm>
          <a:prstGeom prst="rect">
            <a:avLst/>
          </a:prstGeom>
        </p:spPr>
      </p:pic>
      <p:sp>
        <p:nvSpPr>
          <p:cNvPr id="10" name="TextBox 9"/>
          <p:cNvSpPr txBox="1"/>
          <p:nvPr/>
        </p:nvSpPr>
        <p:spPr>
          <a:xfrm>
            <a:off x="251520" y="3284984"/>
            <a:ext cx="4248472" cy="1892826"/>
          </a:xfrm>
          <a:prstGeom prst="rect">
            <a:avLst/>
          </a:prstGeom>
          <a:noFill/>
        </p:spPr>
        <p:txBody>
          <a:bodyPr wrap="square" rtlCol="0">
            <a:spAutoFit/>
          </a:bodyPr>
          <a:lstStyle/>
          <a:p>
            <a:r>
              <a:rPr lang="ja-JP" altLang="ja-JP" sz="900" dirty="0" smtClean="0">
                <a:latin typeface="ヒラギノ丸ゴ ProN W4"/>
              </a:rPr>
              <a:t>人間国宝美術館は、平成</a:t>
            </a:r>
            <a:r>
              <a:rPr lang="en-US" altLang="ja-JP" sz="900" dirty="0" smtClean="0">
                <a:latin typeface="ヒラギノ丸ゴ ProN W4"/>
              </a:rPr>
              <a:t>19</a:t>
            </a:r>
            <a:r>
              <a:rPr lang="ja-JP" altLang="ja-JP" sz="900" dirty="0" smtClean="0">
                <a:latin typeface="ヒラギノ丸ゴ ProN W4"/>
              </a:rPr>
              <a:t>年に開館した神奈川県湯河原町にある美術館です。</a:t>
            </a:r>
            <a:endParaRPr lang="en-US" altLang="ja-JP" sz="900" dirty="0" smtClean="0">
              <a:latin typeface="ヒラギノ丸ゴ ProN W4"/>
            </a:endParaRPr>
          </a:p>
          <a:p>
            <a:r>
              <a:rPr lang="ja-JP" altLang="ja-JP" sz="900" dirty="0" smtClean="0">
                <a:latin typeface="ヒラギノ丸ゴ ProN W4"/>
              </a:rPr>
              <a:t>国から重要無形文化財保持者の認定を受けた、いわゆる人間国宝の陶芸・人形・漆工・染織などの作品を中心に、近代絵画や古陶磁などを常時</a:t>
            </a:r>
            <a:r>
              <a:rPr lang="en-US" altLang="ja-JP" sz="900" dirty="0" smtClean="0">
                <a:latin typeface="ヒラギノ丸ゴ ProN W4"/>
              </a:rPr>
              <a:t>200</a:t>
            </a:r>
            <a:r>
              <a:rPr lang="ja-JP" altLang="ja-JP" sz="900" dirty="0" smtClean="0">
                <a:latin typeface="ヒラギノ丸ゴ ProN W4"/>
              </a:rPr>
              <a:t>点以上展示しています。年に</a:t>
            </a:r>
            <a:r>
              <a:rPr lang="en-US" altLang="ja-JP" sz="900" dirty="0" smtClean="0">
                <a:latin typeface="ヒラギノ丸ゴ ProN W4"/>
              </a:rPr>
              <a:t>3</a:t>
            </a:r>
            <a:r>
              <a:rPr lang="ja-JP" altLang="ja-JP" sz="900" dirty="0" smtClean="0">
                <a:latin typeface="ヒラギノ丸ゴ ProN W4"/>
              </a:rPr>
              <a:t>回企画展示を行い、年中無休で開館しております。</a:t>
            </a:r>
          </a:p>
          <a:p>
            <a:r>
              <a:rPr lang="ja-JP" altLang="ja-JP" sz="900" dirty="0" smtClean="0">
                <a:latin typeface="ヒラギノ丸ゴ ProN W4"/>
              </a:rPr>
              <a:t>また、地元湯河原の陶芸作家・細川護煕氏の作品も常設展示しています。当館では入館者全員に、人間国宝など有名作家が作ったお茶碗で抹茶を無料でサービスしています。普段は展示ケースの中に入っているような作品を実際に手に取ることができるので、作品の魅力を心行くまでお楽しみいただけます。</a:t>
            </a:r>
          </a:p>
          <a:p>
            <a:r>
              <a:rPr lang="ja-JP" altLang="ja-JP" sz="900" dirty="0" smtClean="0">
                <a:latin typeface="ヒラギノ丸ゴ ProN W4"/>
              </a:rPr>
              <a:t>そのほかにも夏は人間国宝の器で冷し白玉を、冬は古伊万里の器でおしるこを提供しております。</a:t>
            </a:r>
          </a:p>
          <a:p>
            <a:r>
              <a:rPr lang="ja-JP" altLang="ja-JP" sz="900" dirty="0" smtClean="0">
                <a:latin typeface="ヒラギノ丸ゴ ProN W4"/>
              </a:rPr>
              <a:t>「美術品を使って楽しむ」、当館ならではのサービスです。</a:t>
            </a:r>
          </a:p>
          <a:p>
            <a:endParaRPr lang="ja-JP" altLang="en-US" sz="900" dirty="0" smtClean="0">
              <a:solidFill>
                <a:schemeClr val="tx1">
                  <a:lumMod val="85000"/>
                  <a:lumOff val="15000"/>
                </a:schemeClr>
              </a:solidFill>
              <a:latin typeface="ヒラギノ丸ゴ ProN W4"/>
            </a:endParaRPr>
          </a:p>
          <a:p>
            <a:endParaRPr lang="en-US" sz="900" dirty="0">
              <a:solidFill>
                <a:schemeClr val="tx1">
                  <a:lumMod val="85000"/>
                  <a:lumOff val="15000"/>
                </a:schemeClr>
              </a:solidFill>
              <a:latin typeface="ヒラギノ丸ゴ ProN W4"/>
            </a:endParaRPr>
          </a:p>
        </p:txBody>
      </p:sp>
      <p:sp>
        <p:nvSpPr>
          <p:cNvPr id="11" name="タイトル 1"/>
          <p:cNvSpPr txBox="1">
            <a:spLocks/>
          </p:cNvSpPr>
          <p:nvPr/>
        </p:nvSpPr>
        <p:spPr>
          <a:xfrm>
            <a:off x="179512" y="476672"/>
            <a:ext cx="6553200" cy="838200"/>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srgbClr val="2C7C9F"/>
                </a:solidFill>
                <a:effectLst/>
                <a:uLnTx/>
                <a:uFillTx/>
                <a:latin typeface="ヒラギノ丸ゴ ProN W4"/>
                <a:ea typeface="ヒラギノ丸ゴ ProN W4"/>
                <a:cs typeface="+mj-cs"/>
              </a:rPr>
              <a:t>人間国宝美術館の紹介</a:t>
            </a:r>
            <a:endParaRPr kumimoji="1" lang="ja-JP" altLang="en-US" sz="2400" b="0" i="0" u="none" strike="noStrike" kern="1200" cap="none" spc="0" normalizeH="0" baseline="0" noProof="0" dirty="0">
              <a:ln>
                <a:noFill/>
              </a:ln>
              <a:solidFill>
                <a:srgbClr val="2C7C9F"/>
              </a:solidFill>
              <a:effectLst/>
              <a:uLnTx/>
              <a:uFillTx/>
              <a:latin typeface="ヒラギノ丸ゴ ProN W4"/>
              <a:ea typeface="ヒラギノ丸ゴ ProN W4"/>
              <a:cs typeface="+mj-cs"/>
            </a:endParaRPr>
          </a:p>
        </p:txBody>
      </p:sp>
      <p:sp>
        <p:nvSpPr>
          <p:cNvPr id="9" name="TextBox 9"/>
          <p:cNvSpPr txBox="1"/>
          <p:nvPr/>
        </p:nvSpPr>
        <p:spPr>
          <a:xfrm>
            <a:off x="235643" y="5602014"/>
            <a:ext cx="3328245" cy="923330"/>
          </a:xfrm>
          <a:prstGeom prst="rect">
            <a:avLst/>
          </a:prstGeom>
          <a:noFill/>
        </p:spPr>
        <p:txBody>
          <a:bodyPr wrap="square" rtlCol="0">
            <a:spAutoFit/>
          </a:bodyPr>
          <a:lstStyle/>
          <a:p>
            <a:r>
              <a:rPr lang="en-US" altLang="ja-JP" sz="900" dirty="0" smtClean="0">
                <a:solidFill>
                  <a:schemeClr val="tx1">
                    <a:lumMod val="85000"/>
                    <a:lumOff val="15000"/>
                  </a:schemeClr>
                </a:solidFill>
                <a:latin typeface="ヒラギノ丸ゴ ProN W4"/>
              </a:rPr>
              <a:t>【</a:t>
            </a:r>
            <a:r>
              <a:rPr lang="ja-JP" altLang="en-US" sz="900" dirty="0" smtClean="0">
                <a:solidFill>
                  <a:schemeClr val="tx1">
                    <a:lumMod val="85000"/>
                    <a:lumOff val="15000"/>
                  </a:schemeClr>
                </a:solidFill>
                <a:latin typeface="ヒラギノ丸ゴ ProN W4"/>
              </a:rPr>
              <a:t>アートオリンピアに</a:t>
            </a:r>
            <a:r>
              <a:rPr lang="ja-JP" altLang="en-US" sz="900" dirty="0">
                <a:solidFill>
                  <a:schemeClr val="tx1">
                    <a:lumMod val="85000"/>
                    <a:lumOff val="15000"/>
                  </a:schemeClr>
                </a:solidFill>
                <a:latin typeface="ヒラギノ丸ゴ ProN W4"/>
              </a:rPr>
              <a:t>関する</a:t>
            </a:r>
            <a:r>
              <a:rPr lang="ja-JP" altLang="en-US" sz="900" dirty="0" smtClean="0">
                <a:solidFill>
                  <a:schemeClr val="tx1">
                    <a:lumMod val="85000"/>
                    <a:lumOff val="15000"/>
                  </a:schemeClr>
                </a:solidFill>
                <a:latin typeface="ヒラギノ丸ゴ ProN W4"/>
              </a:rPr>
              <a:t>お問い合わせ</a:t>
            </a:r>
            <a:r>
              <a:rPr lang="en-US" altLang="ja-JP" sz="900" dirty="0" smtClean="0">
                <a:solidFill>
                  <a:schemeClr val="tx1">
                    <a:lumMod val="85000"/>
                    <a:lumOff val="15000"/>
                  </a:schemeClr>
                </a:solidFill>
                <a:latin typeface="ヒラギノ丸ゴ ProN W4"/>
              </a:rPr>
              <a:t>】</a:t>
            </a:r>
            <a:endParaRPr lang="ja-JP" altLang="en-US" sz="900" dirty="0">
              <a:solidFill>
                <a:schemeClr val="tx1">
                  <a:lumMod val="85000"/>
                  <a:lumOff val="15000"/>
                </a:schemeClr>
              </a:solidFill>
              <a:latin typeface="ヒラギノ丸ゴ ProN W4"/>
            </a:endParaRPr>
          </a:p>
          <a:p>
            <a:r>
              <a:rPr lang="ja-JP" altLang="en-US" sz="900" dirty="0">
                <a:solidFill>
                  <a:schemeClr val="tx1">
                    <a:lumMod val="85000"/>
                    <a:lumOff val="15000"/>
                  </a:schemeClr>
                </a:solidFill>
                <a:latin typeface="ヒラギノ丸ゴ ProN W4"/>
              </a:rPr>
              <a:t>アートオリンピア実行委員会</a:t>
            </a:r>
          </a:p>
          <a:p>
            <a:r>
              <a:rPr lang="ja-JP" altLang="en-US" sz="900" dirty="0">
                <a:solidFill>
                  <a:schemeClr val="tx1">
                    <a:lumMod val="85000"/>
                    <a:lumOff val="15000"/>
                  </a:schemeClr>
                </a:solidFill>
                <a:latin typeface="ヒラギノ丸ゴ ProN W4"/>
              </a:rPr>
              <a:t>〒</a:t>
            </a:r>
            <a:r>
              <a:rPr lang="en-US" altLang="ja-JP" sz="900" dirty="0">
                <a:solidFill>
                  <a:schemeClr val="tx1">
                    <a:lumMod val="85000"/>
                    <a:lumOff val="15000"/>
                  </a:schemeClr>
                </a:solidFill>
                <a:latin typeface="ヒラギノ丸ゴ ProN W4"/>
              </a:rPr>
              <a:t>330-0802</a:t>
            </a:r>
          </a:p>
          <a:p>
            <a:r>
              <a:rPr lang="ja-JP" altLang="en-US" sz="900" dirty="0">
                <a:solidFill>
                  <a:schemeClr val="tx1">
                    <a:lumMod val="85000"/>
                    <a:lumOff val="15000"/>
                  </a:schemeClr>
                </a:solidFill>
                <a:latin typeface="ヒラギノ丸ゴ ProN W4"/>
              </a:rPr>
              <a:t>埼玉県さいたま市大宮区宮町</a:t>
            </a:r>
            <a:r>
              <a:rPr lang="en-US" altLang="ja-JP" sz="900" dirty="0">
                <a:solidFill>
                  <a:schemeClr val="tx1">
                    <a:lumMod val="85000"/>
                    <a:lumOff val="15000"/>
                  </a:schemeClr>
                </a:solidFill>
                <a:latin typeface="ヒラギノ丸ゴ ProN W4"/>
              </a:rPr>
              <a:t>4-90-28</a:t>
            </a:r>
          </a:p>
          <a:p>
            <a:r>
              <a:rPr lang="en-US" altLang="ja-JP" sz="900" dirty="0">
                <a:solidFill>
                  <a:schemeClr val="tx1">
                    <a:lumMod val="85000"/>
                    <a:lumOff val="15000"/>
                  </a:schemeClr>
                </a:solidFill>
                <a:latin typeface="ヒラギノ丸ゴ ProN W4"/>
              </a:rPr>
              <a:t>TEL</a:t>
            </a:r>
            <a:r>
              <a:rPr lang="ja-JP" altLang="en-US" sz="900" dirty="0">
                <a:solidFill>
                  <a:schemeClr val="tx1">
                    <a:lumMod val="85000"/>
                    <a:lumOff val="15000"/>
                  </a:schemeClr>
                </a:solidFill>
                <a:latin typeface="ヒラギノ丸ゴ ProN W4"/>
              </a:rPr>
              <a:t>：</a:t>
            </a:r>
            <a:r>
              <a:rPr lang="en-US" altLang="ja-JP" sz="900" dirty="0">
                <a:solidFill>
                  <a:schemeClr val="tx1">
                    <a:lumMod val="85000"/>
                    <a:lumOff val="15000"/>
                  </a:schemeClr>
                </a:solidFill>
                <a:latin typeface="ヒラギノ丸ゴ ProN W4"/>
              </a:rPr>
              <a:t>048</a:t>
            </a:r>
            <a:r>
              <a:rPr lang="ja-JP" altLang="en-US" sz="900" dirty="0">
                <a:solidFill>
                  <a:schemeClr val="tx1">
                    <a:lumMod val="85000"/>
                    <a:lumOff val="15000"/>
                  </a:schemeClr>
                </a:solidFill>
                <a:latin typeface="ヒラギノ丸ゴ ProN W4"/>
              </a:rPr>
              <a:t>－</a:t>
            </a:r>
            <a:r>
              <a:rPr lang="en-US" altLang="ja-JP" sz="900" dirty="0">
                <a:solidFill>
                  <a:schemeClr val="tx1">
                    <a:lumMod val="85000"/>
                    <a:lumOff val="15000"/>
                  </a:schemeClr>
                </a:solidFill>
                <a:latin typeface="ヒラギノ丸ゴ ProN W4"/>
              </a:rPr>
              <a:t>650</a:t>
            </a:r>
            <a:r>
              <a:rPr lang="ja-JP" altLang="en-US" sz="900" dirty="0">
                <a:solidFill>
                  <a:schemeClr val="tx1">
                    <a:lumMod val="85000"/>
                    <a:lumOff val="15000"/>
                  </a:schemeClr>
                </a:solidFill>
                <a:latin typeface="ヒラギノ丸ゴ ProN W4"/>
              </a:rPr>
              <a:t>－</a:t>
            </a:r>
            <a:r>
              <a:rPr lang="en-US" altLang="ja-JP" sz="900" dirty="0">
                <a:solidFill>
                  <a:schemeClr val="tx1">
                    <a:lumMod val="85000"/>
                    <a:lumOff val="15000"/>
                  </a:schemeClr>
                </a:solidFill>
                <a:latin typeface="ヒラギノ丸ゴ ProN W4"/>
              </a:rPr>
              <a:t>5544</a:t>
            </a:r>
            <a:r>
              <a:rPr lang="ja-JP" altLang="en-US" sz="900" dirty="0">
                <a:solidFill>
                  <a:schemeClr val="tx1">
                    <a:lumMod val="85000"/>
                    <a:lumOff val="15000"/>
                  </a:schemeClr>
                </a:solidFill>
                <a:latin typeface="ヒラギノ丸ゴ ProN W4"/>
              </a:rPr>
              <a:t>　　</a:t>
            </a:r>
            <a:r>
              <a:rPr lang="en-US" altLang="ja-JP" sz="900" dirty="0">
                <a:solidFill>
                  <a:schemeClr val="tx1">
                    <a:lumMod val="85000"/>
                    <a:lumOff val="15000"/>
                  </a:schemeClr>
                </a:solidFill>
                <a:latin typeface="ヒラギノ丸ゴ ProN W4"/>
              </a:rPr>
              <a:t>E-mail</a:t>
            </a:r>
            <a:r>
              <a:rPr lang="ja-JP" altLang="en-US" sz="900" dirty="0">
                <a:solidFill>
                  <a:schemeClr val="tx1">
                    <a:lumMod val="85000"/>
                    <a:lumOff val="15000"/>
                  </a:schemeClr>
                </a:solidFill>
                <a:latin typeface="ヒラギノ丸ゴ ProN W4"/>
              </a:rPr>
              <a:t>：</a:t>
            </a:r>
            <a:r>
              <a:rPr lang="en-US" altLang="ja-JP" sz="900" dirty="0" smtClean="0">
                <a:solidFill>
                  <a:schemeClr val="tx1">
                    <a:lumMod val="85000"/>
                    <a:lumOff val="15000"/>
                  </a:schemeClr>
                </a:solidFill>
                <a:latin typeface="ヒラギノ丸ゴ ProN W4"/>
              </a:rPr>
              <a:t>info@artolympia.jp</a:t>
            </a:r>
            <a:endParaRPr lang="en-US" altLang="ja-JP" sz="900" dirty="0">
              <a:solidFill>
                <a:schemeClr val="tx1">
                  <a:lumMod val="85000"/>
                  <a:lumOff val="15000"/>
                </a:schemeClr>
              </a:solidFill>
              <a:latin typeface="ヒラギノ丸ゴ ProN W4"/>
            </a:endParaRPr>
          </a:p>
          <a:p>
            <a:endParaRPr lang="en-US" sz="900" dirty="0">
              <a:solidFill>
                <a:schemeClr val="tx1">
                  <a:lumMod val="85000"/>
                  <a:lumOff val="15000"/>
                </a:schemeClr>
              </a:solidFill>
            </a:endParaRPr>
          </a:p>
        </p:txBody>
      </p:sp>
      <p:sp>
        <p:nvSpPr>
          <p:cNvPr id="12" name="テキスト ボックス 11"/>
          <p:cNvSpPr txBox="1"/>
          <p:nvPr/>
        </p:nvSpPr>
        <p:spPr>
          <a:xfrm>
            <a:off x="251520" y="5085184"/>
            <a:ext cx="1643399" cy="507831"/>
          </a:xfrm>
          <a:prstGeom prst="rect">
            <a:avLst/>
          </a:prstGeom>
          <a:noFill/>
        </p:spPr>
        <p:txBody>
          <a:bodyPr wrap="none" rtlCol="0">
            <a:spAutoFit/>
          </a:bodyPr>
          <a:lstStyle/>
          <a:p>
            <a:r>
              <a:rPr lang="en-US" altLang="ja-JP" sz="900" dirty="0" smtClean="0">
                <a:latin typeface="ヒラギノ丸ゴ ProN W4"/>
              </a:rPr>
              <a:t>【</a:t>
            </a:r>
            <a:r>
              <a:rPr lang="ja-JP" altLang="en-US" sz="900" dirty="0" smtClean="0">
                <a:latin typeface="ヒラギノ丸ゴ ProN W4"/>
              </a:rPr>
              <a:t>アートオリンピア　</a:t>
            </a:r>
            <a:r>
              <a:rPr lang="en-US" altLang="ja-JP" sz="900" dirty="0" smtClean="0">
                <a:latin typeface="ヒラギノ丸ゴ ProN W4"/>
              </a:rPr>
              <a:t>HP】</a:t>
            </a:r>
          </a:p>
          <a:p>
            <a:r>
              <a:rPr lang="en-US" altLang="ja-JP" sz="900" dirty="0" smtClean="0">
                <a:latin typeface="ヒラギノ丸ゴ ProN W4"/>
              </a:rPr>
              <a:t>http://www.artolympia.jp</a:t>
            </a:r>
          </a:p>
          <a:p>
            <a:endParaRPr kumimoji="1" lang="ja-JP" altLang="en-US" sz="900" dirty="0">
              <a:latin typeface="ヒラギノ丸ゴ ProN W4"/>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283968" y="228600"/>
            <a:ext cx="4860032" cy="54868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1" lang="ja-JP" altLang="en-US" sz="3200" b="0" i="0" u="none" strike="noStrike" kern="1200" cap="none" spc="0" normalizeH="0" baseline="0" noProof="0" dirty="0">
              <a:ln>
                <a:noFill/>
              </a:ln>
              <a:solidFill>
                <a:schemeClr val="tx1"/>
              </a:solidFill>
              <a:effectLst/>
              <a:uLnTx/>
              <a:uFillTx/>
              <a:latin typeface="ヒラギノ丸ゴ ProN W4"/>
              <a:ea typeface="+mj-ea"/>
              <a:cs typeface="+mj-cs"/>
            </a:endParaRPr>
          </a:p>
        </p:txBody>
      </p:sp>
      <p:pic>
        <p:nvPicPr>
          <p:cNvPr id="7" name="Picture 6" descr="Picture 3.png"/>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200000"/>
                    </a14:imgEffect>
                  </a14:imgLayer>
                </a14:imgProps>
              </a:ext>
            </a:extLst>
          </a:blip>
          <a:srcRect t="2503" b="13640"/>
          <a:stretch>
            <a:fillRect/>
          </a:stretch>
        </p:blipFill>
        <p:spPr>
          <a:xfrm>
            <a:off x="0" y="0"/>
            <a:ext cx="9144000" cy="5105400"/>
          </a:xfrm>
          <a:prstGeom prst="rect">
            <a:avLst/>
          </a:prstGeom>
        </p:spPr>
      </p:pic>
      <p:sp>
        <p:nvSpPr>
          <p:cNvPr id="6" name="コンテンツ プレースホルダ 2"/>
          <p:cNvSpPr txBox="1">
            <a:spLocks/>
          </p:cNvSpPr>
          <p:nvPr/>
        </p:nvSpPr>
        <p:spPr>
          <a:xfrm>
            <a:off x="218340" y="777280"/>
            <a:ext cx="8812088" cy="5591472"/>
          </a:xfrm>
          <a:prstGeom prst="rect">
            <a:avLst/>
          </a:prstGeom>
        </p:spPr>
        <p:txBody>
          <a:bodyPr vert="horz" lIns="91440" tIns="45720" rIns="91440" bIns="45720" rtlCol="0" anchor="b">
            <a:noAutofit/>
          </a:bodyPr>
          <a:lstStyle/>
          <a:p>
            <a:pPr marL="342900" lvl="0" indent="-342900">
              <a:spcBef>
                <a:spcPct val="20000"/>
              </a:spcBef>
              <a:defRPr/>
            </a:pPr>
            <a:r>
              <a:rPr lang="ja-JP" altLang="ja-JP" sz="1600" dirty="0" smtClean="0"/>
              <a:t>この</a:t>
            </a:r>
            <a:r>
              <a:rPr lang="ja-JP" altLang="ja-JP" sz="1600" dirty="0"/>
              <a:t>度、世界を舞台としたアートの公募展「アートオリンピア」を開催いたします。</a:t>
            </a:r>
          </a:p>
          <a:p>
            <a:r>
              <a:rPr lang="ja-JP" altLang="ja-JP" sz="1600" dirty="0"/>
              <a:t>アートオリンピアは、下記に掲げる</a:t>
            </a:r>
            <a:r>
              <a:rPr lang="en-US" altLang="ja-JP" sz="1600" dirty="0" smtClean="0"/>
              <a:t>3</a:t>
            </a:r>
            <a:r>
              <a:rPr lang="ja-JP" altLang="en-US" sz="1600" dirty="0" smtClean="0"/>
              <a:t>点</a:t>
            </a:r>
            <a:r>
              <a:rPr lang="ja-JP" altLang="ja-JP" sz="1600" dirty="0" smtClean="0"/>
              <a:t>を</a:t>
            </a:r>
            <a:r>
              <a:rPr lang="ja-JP" altLang="ja-JP" sz="1600" dirty="0"/>
              <a:t>コンセプトとし、実施して参ります</a:t>
            </a:r>
            <a:r>
              <a:rPr lang="ja-JP" altLang="ja-JP" sz="1600" dirty="0" smtClean="0"/>
              <a:t>。</a:t>
            </a:r>
            <a:endParaRPr lang="en-US" altLang="ja-JP" sz="1600" dirty="0" smtClean="0"/>
          </a:p>
          <a:p>
            <a:r>
              <a:rPr lang="en-US" altLang="ja-JP" sz="1600" dirty="0" smtClean="0"/>
              <a:t>1</a:t>
            </a:r>
            <a:r>
              <a:rPr lang="ja-JP" altLang="en-US" sz="1600" dirty="0" smtClean="0"/>
              <a:t>点</a:t>
            </a:r>
            <a:r>
              <a:rPr lang="ja-JP" altLang="ja-JP" sz="1600" dirty="0" smtClean="0"/>
              <a:t>目</a:t>
            </a:r>
            <a:r>
              <a:rPr lang="ja-JP" altLang="ja-JP" sz="1600" dirty="0"/>
              <a:t>は「世界のアーティストの文化交流の場となるハブ</a:t>
            </a:r>
            <a:r>
              <a:rPr lang="en-US" altLang="ja-JP" sz="1600" dirty="0"/>
              <a:t>(</a:t>
            </a:r>
            <a:r>
              <a:rPr lang="ja-JP" altLang="ja-JP" sz="1600" dirty="0"/>
              <a:t>拠点</a:t>
            </a:r>
            <a:r>
              <a:rPr lang="en-US" altLang="ja-JP" sz="1600" dirty="0"/>
              <a:t>)</a:t>
            </a:r>
            <a:r>
              <a:rPr lang="ja-JP" altLang="ja-JP" sz="1600" dirty="0"/>
              <a:t>の形成」です。アーティストの多くは自身の生まれ育った国内で活動をしているこ</a:t>
            </a:r>
            <a:r>
              <a:rPr lang="ja-JP" altLang="ja-JP" sz="1600" dirty="0" smtClean="0"/>
              <a:t>と</a:t>
            </a:r>
            <a:r>
              <a:rPr lang="ja-JP" altLang="en-US" sz="1600" dirty="0" smtClean="0"/>
              <a:t>でしょう</a:t>
            </a:r>
            <a:r>
              <a:rPr lang="ja-JP" altLang="ja-JP" sz="1600" dirty="0" smtClean="0"/>
              <a:t>。</a:t>
            </a:r>
            <a:r>
              <a:rPr lang="ja-JP" altLang="ja-JP" sz="1600" dirty="0"/>
              <a:t>その中には評価が国内よりも海外でのほうが高くなるアーティストがいるかもしれません。私たちはそのようなアーティストを発見し、相応しい場所へ紹介する、アーティストのハブとしての役割を担います。</a:t>
            </a:r>
          </a:p>
          <a:p>
            <a:r>
              <a:rPr lang="en-US" altLang="ja-JP" sz="1600" dirty="0" smtClean="0"/>
              <a:t>2</a:t>
            </a:r>
            <a:r>
              <a:rPr lang="ja-JP" altLang="en-US" sz="1600" dirty="0" smtClean="0"/>
              <a:t>点</a:t>
            </a:r>
            <a:r>
              <a:rPr lang="ja-JP" altLang="ja-JP" sz="1600" dirty="0" smtClean="0"/>
              <a:t>目</a:t>
            </a:r>
            <a:r>
              <a:rPr lang="ja-JP" altLang="ja-JP" sz="1600" dirty="0"/>
              <a:t>は「世</a:t>
            </a:r>
            <a:r>
              <a:rPr lang="ja-JP" altLang="ja-JP" sz="1600" dirty="0" smtClean="0"/>
              <a:t>界</a:t>
            </a:r>
            <a:r>
              <a:rPr lang="ja-JP" altLang="en-US" sz="1600" dirty="0" smtClean="0"/>
              <a:t>から</a:t>
            </a:r>
            <a:r>
              <a:rPr lang="ja-JP" altLang="ja-JP" sz="1600" dirty="0" smtClean="0"/>
              <a:t>の</a:t>
            </a:r>
            <a:r>
              <a:rPr lang="ja-JP" altLang="ja-JP" sz="1600" dirty="0"/>
              <a:t>グローバルアーティストとなる人材の発掘」です。アートオリンピアは世界中から作品を公募し、審査員として国内外から美術関係者を招聘します。文化や歴史など、バックグラウンドが異なる国の審査員が作品を審査することで、世界を舞台に活躍できるグローバルアーティストを発掘し、送り出します。</a:t>
            </a:r>
          </a:p>
          <a:p>
            <a:r>
              <a:rPr lang="en-US" altLang="ja-JP" sz="1600" dirty="0" smtClean="0"/>
              <a:t>3</a:t>
            </a:r>
            <a:r>
              <a:rPr lang="ja-JP" altLang="en-US" sz="1600" dirty="0" smtClean="0"/>
              <a:t>点</a:t>
            </a:r>
            <a:r>
              <a:rPr lang="ja-JP" altLang="ja-JP" sz="1600" dirty="0" smtClean="0"/>
              <a:t>目</a:t>
            </a:r>
            <a:r>
              <a:rPr lang="ja-JP" altLang="ja-JP" sz="1600" dirty="0"/>
              <a:t>はコンセプ</a:t>
            </a:r>
            <a:r>
              <a:rPr lang="ja-JP" altLang="ja-JP" sz="1600" dirty="0" smtClean="0"/>
              <a:t>ト</a:t>
            </a:r>
            <a:r>
              <a:rPr lang="ja-JP" altLang="en-US" sz="1600" dirty="0" smtClean="0"/>
              <a:t>として</a:t>
            </a:r>
            <a:r>
              <a:rPr lang="ja-JP" altLang="ja-JP" sz="1600" dirty="0" smtClean="0"/>
              <a:t>、</a:t>
            </a:r>
            <a:r>
              <a:rPr lang="ja-JP" altLang="ja-JP" sz="1600" dirty="0"/>
              <a:t>また最終目標として「世界のアーティストによる次世代に向けた新たなアートの創出」を掲げます。私たちはアーティストの海外進出と文化交流を促し、アーティスト同士が互いに刺激し合うことで、これまで見たことのない新しい作品が生まれるのではないかと考えます。アートオリンピアの活動が次世代に向けた新たなアートや美意識の創出に繋がれば、アートを愛する者としてこれに尽きる喜びはありません。</a:t>
            </a:r>
          </a:p>
          <a:p>
            <a:r>
              <a:rPr lang="en-US" altLang="ja-JP" sz="1600" dirty="0"/>
              <a:t> </a:t>
            </a:r>
            <a:endParaRPr lang="ja-JP" altLang="ja-JP" sz="1600" dirty="0"/>
          </a:p>
          <a:p>
            <a:r>
              <a:rPr lang="ja-JP" altLang="ja-JP" sz="1600" b="1" dirty="0"/>
              <a:t>①世界のアーティストの文化交流の場となるハブ</a:t>
            </a:r>
            <a:r>
              <a:rPr lang="en-US" altLang="ja-JP" sz="1600" b="1" dirty="0"/>
              <a:t>(</a:t>
            </a:r>
            <a:r>
              <a:rPr lang="ja-JP" altLang="ja-JP" sz="1600" b="1" dirty="0"/>
              <a:t>拠点</a:t>
            </a:r>
            <a:r>
              <a:rPr lang="en-US" altLang="ja-JP" sz="1600" b="1" dirty="0"/>
              <a:t>)</a:t>
            </a:r>
            <a:r>
              <a:rPr lang="ja-JP" altLang="ja-JP" sz="1600" b="1" dirty="0"/>
              <a:t>の形成 　　　　</a:t>
            </a:r>
            <a:r>
              <a:rPr lang="en-US" altLang="ja-JP" sz="1600" b="1" dirty="0" smtClean="0"/>
              <a:t>(Hub)</a:t>
            </a:r>
            <a:endParaRPr lang="ja-JP" altLang="ja-JP" sz="1600" b="1" dirty="0"/>
          </a:p>
          <a:p>
            <a:r>
              <a:rPr lang="ja-JP" altLang="ja-JP" sz="1600" b="1" dirty="0"/>
              <a:t>②世</a:t>
            </a:r>
            <a:r>
              <a:rPr lang="ja-JP" altLang="ja-JP" sz="1600" b="1" dirty="0" smtClean="0"/>
              <a:t>界</a:t>
            </a:r>
            <a:r>
              <a:rPr lang="ja-JP" altLang="en-US" sz="1600" b="1" dirty="0" smtClean="0"/>
              <a:t>から</a:t>
            </a:r>
            <a:r>
              <a:rPr lang="ja-JP" altLang="ja-JP" sz="1600" b="1" dirty="0" smtClean="0"/>
              <a:t>の</a:t>
            </a:r>
            <a:r>
              <a:rPr lang="ja-JP" altLang="ja-JP" sz="1600" b="1" dirty="0"/>
              <a:t>グローバルアーティストとなる人材の発掘　　　　　</a:t>
            </a:r>
            <a:r>
              <a:rPr lang="en-US" altLang="ja-JP" sz="1600" b="1" dirty="0" smtClean="0"/>
              <a:t>  </a:t>
            </a:r>
            <a:r>
              <a:rPr lang="ja-JP" altLang="ja-JP" sz="1600" b="1" dirty="0"/>
              <a:t>　</a:t>
            </a:r>
            <a:r>
              <a:rPr lang="ja-JP" altLang="en-US" sz="1600" b="1" dirty="0" smtClean="0"/>
              <a:t>　　 </a:t>
            </a:r>
            <a:r>
              <a:rPr lang="en-US" altLang="ja-JP" sz="1600" b="1" dirty="0" smtClean="0"/>
              <a:t>(</a:t>
            </a:r>
            <a:r>
              <a:rPr lang="en-US" altLang="ja-JP" sz="1600" b="1" dirty="0"/>
              <a:t>Excavation)</a:t>
            </a:r>
            <a:endParaRPr lang="ja-JP" altLang="ja-JP" sz="1600" b="1" dirty="0"/>
          </a:p>
          <a:p>
            <a:r>
              <a:rPr lang="ja-JP" altLang="ja-JP" sz="1600" b="1" dirty="0"/>
              <a:t>③世界のアーティストによる次世代に向けた新たなアートの創</a:t>
            </a:r>
            <a:r>
              <a:rPr lang="ja-JP" altLang="ja-JP" sz="1600" b="1" dirty="0" smtClean="0"/>
              <a:t>出</a:t>
            </a:r>
            <a:r>
              <a:rPr lang="ja-JP" altLang="ja-JP" sz="1600" b="1" dirty="0"/>
              <a:t>　</a:t>
            </a:r>
            <a:r>
              <a:rPr lang="ja-JP" altLang="en-US" sz="1600" b="1" dirty="0" smtClean="0"/>
              <a:t>　　　</a:t>
            </a:r>
            <a:r>
              <a:rPr lang="en-US" altLang="ja-JP" sz="1600" b="1" dirty="0" smtClean="0"/>
              <a:t>(</a:t>
            </a:r>
            <a:r>
              <a:rPr lang="en-US" altLang="ja-JP" sz="1600" b="1" dirty="0"/>
              <a:t>Practice)</a:t>
            </a:r>
            <a:endParaRPr lang="ja-JP" altLang="ja-JP" sz="1600" b="1" dirty="0"/>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1000" i="0" u="none" strike="noStrike" kern="1200" cap="none" spc="0" normalizeH="0" baseline="0" noProof="0" dirty="0" smtClean="0">
              <a:ln>
                <a:noFill/>
              </a:ln>
              <a:solidFill>
                <a:schemeClr val="tx1">
                  <a:lumMod val="85000"/>
                  <a:lumOff val="15000"/>
                </a:schemeClr>
              </a:solidFill>
              <a:effectLst/>
              <a:uLnTx/>
              <a:uFillTx/>
              <a:latin typeface="ヒラギノ丸ゴ ProN W4"/>
              <a:ea typeface="ヒラギノ丸ゴ ProN W4"/>
              <a:cs typeface="ヒラギノ丸ゴ ProN W4"/>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1000" b="1" i="0" u="none" strike="noStrike" kern="1200" cap="none" spc="0" normalizeH="0" baseline="0" noProof="0" dirty="0" smtClean="0">
              <a:ln>
                <a:noFill/>
              </a:ln>
              <a:solidFill>
                <a:schemeClr val="tx1"/>
              </a:solidFill>
              <a:effectLst/>
              <a:uLnTx/>
              <a:uFillTx/>
              <a:latin typeface="ヒラギノ丸ゴ ProN W4"/>
              <a:ea typeface="ヒラギノ丸ゴ ProN W4"/>
              <a:cs typeface="ヒラギノ丸ゴ ProN W4"/>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1000" b="1" i="0" u="none" strike="noStrike" kern="1200" cap="none" spc="0" normalizeH="0" baseline="0" noProof="0" dirty="0" smtClean="0">
              <a:ln>
                <a:noFill/>
              </a:ln>
              <a:solidFill>
                <a:schemeClr val="tx1"/>
              </a:solidFill>
              <a:effectLst/>
              <a:uLnTx/>
              <a:uFillTx/>
              <a:latin typeface="ヒラギノ丸ゴ ProN W4"/>
              <a:ea typeface="ヒラギノ丸ゴ ProN W4"/>
              <a:cs typeface="ヒラギノ丸ゴ ProN W4"/>
            </a:endParaRPr>
          </a:p>
        </p:txBody>
      </p:sp>
      <p:sp>
        <p:nvSpPr>
          <p:cNvPr id="8" name="Title 1"/>
          <p:cNvSpPr txBox="1">
            <a:spLocks/>
          </p:cNvSpPr>
          <p:nvPr/>
        </p:nvSpPr>
        <p:spPr>
          <a:xfrm>
            <a:off x="215782" y="476672"/>
            <a:ext cx="5364330" cy="457200"/>
          </a:xfrm>
          <a:prstGeom prst="rect">
            <a:avLst/>
          </a:prstGeom>
        </p:spPr>
        <p:txBody>
          <a:bodyPr vert="horz" lIns="91440" tIns="45720" rIns="91440" bIns="45720" rtlCol="0" anchor="b" anchorCtr="0">
            <a:noAutofit/>
          </a:bodyPr>
          <a:lstStyle/>
          <a:p>
            <a:pPr>
              <a:spcBef>
                <a:spcPct val="0"/>
              </a:spcBef>
            </a:pPr>
            <a:r>
              <a:rPr lang="ja-JP" altLang="en-US" sz="2400" b="1" dirty="0">
                <a:solidFill>
                  <a:schemeClr val="accent1"/>
                </a:solidFill>
                <a:latin typeface="+mn-ea"/>
                <a:cs typeface="メイリオ" panose="020B0604030504040204" pitchFamily="50" charset="-128"/>
              </a:rPr>
              <a:t>～　アートオリンピアから世界へ　～</a:t>
            </a:r>
            <a:r>
              <a:rPr lang="ja-JP" altLang="en-US" sz="2400" b="1" dirty="0">
                <a:solidFill>
                  <a:schemeClr val="accent1"/>
                </a:solidFill>
                <a:latin typeface="+mn-ea"/>
                <a:cs typeface="ヒラギノ丸ゴ ProN W4"/>
              </a:rPr>
              <a:t>　</a:t>
            </a:r>
          </a:p>
        </p:txBody>
      </p:sp>
    </p:spTree>
    <p:extLst>
      <p:ext uri="{BB962C8B-B14F-4D97-AF65-F5344CB8AC3E}">
        <p14:creationId xmlns:p14="http://schemas.microsoft.com/office/powerpoint/2010/main" val="2501529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65132" y="188640"/>
            <a:ext cx="6711124" cy="929819"/>
          </a:xfrm>
          <a:prstGeom prst="rect">
            <a:avLst/>
          </a:prstGeom>
        </p:spPr>
        <p:txBody>
          <a:bodyPr vert="horz" lIns="91440" tIns="45720" rIns="91440" bIns="45720" rtlCol="0" anchor="b" anchorCtr="0">
            <a:normAutofit/>
          </a:bodyPr>
          <a:lstStyle/>
          <a:p>
            <a:pPr>
              <a:spcBef>
                <a:spcPct val="0"/>
              </a:spcBef>
            </a:pPr>
            <a:r>
              <a:rPr lang="ja-JP" altLang="en-US" sz="3200" dirty="0" smtClean="0">
                <a:solidFill>
                  <a:schemeClr val="accent1"/>
                </a:solidFill>
                <a:latin typeface="ヒラギノ丸ゴ ProN W4"/>
                <a:ea typeface="ヒラギノ丸ゴ ProN W4"/>
                <a:cs typeface="ヒラギノ丸ゴ ProN W4"/>
              </a:rPr>
              <a:t>アートオリンピアの</a:t>
            </a:r>
            <a:r>
              <a:rPr lang="ja-JP" altLang="en-US" sz="3200" dirty="0">
                <a:solidFill>
                  <a:schemeClr val="accent1"/>
                </a:solidFill>
                <a:latin typeface="ヒラギノ丸ゴ ProN W4"/>
                <a:ea typeface="ヒラギノ丸ゴ ProN W4"/>
                <a:cs typeface="ヒラギノ丸ゴ ProN W4"/>
              </a:rPr>
              <a:t>特徴</a:t>
            </a:r>
            <a:endParaRPr lang="ja-JP" altLang="en-US" sz="3200" dirty="0" smtClean="0">
              <a:solidFill>
                <a:schemeClr val="accent1"/>
              </a:solidFill>
              <a:latin typeface="ヒラギノ丸ゴ ProN W4"/>
            </a:endParaRPr>
          </a:p>
          <a:p>
            <a:pPr algn="r">
              <a:spcBef>
                <a:spcPct val="0"/>
              </a:spcBef>
            </a:pPr>
            <a:endParaRPr kumimoji="0" lang="en-US" sz="1167" b="0" i="0" u="none" strike="noStrike" kern="1200" cap="none" spc="0" normalizeH="0" baseline="0" noProof="0" dirty="0">
              <a:ln>
                <a:noFill/>
              </a:ln>
              <a:solidFill>
                <a:schemeClr val="accent1"/>
              </a:solidFill>
              <a:effectLst/>
              <a:uLnTx/>
              <a:uFillTx/>
              <a:latin typeface="ヒラギノ丸ゴ ProN W4"/>
              <a:ea typeface="ヒラギノ丸ゴ ProN W4"/>
              <a:cs typeface="ヒラギノ丸ゴ ProN W4"/>
            </a:endParaRPr>
          </a:p>
        </p:txBody>
      </p:sp>
      <p:sp>
        <p:nvSpPr>
          <p:cNvPr id="7" name="テキスト ボックス 6"/>
          <p:cNvSpPr txBox="1"/>
          <p:nvPr/>
        </p:nvSpPr>
        <p:spPr>
          <a:xfrm>
            <a:off x="1907704" y="1052736"/>
            <a:ext cx="5184576" cy="5324535"/>
          </a:xfrm>
          <a:prstGeom prst="rect">
            <a:avLst/>
          </a:prstGeom>
          <a:noFill/>
        </p:spPr>
        <p:txBody>
          <a:bodyPr wrap="square" rtlCol="0">
            <a:spAutoFit/>
          </a:bodyPr>
          <a:lstStyle/>
          <a:p>
            <a:r>
              <a:rPr lang="en-US" altLang="ja-JP" sz="2400" dirty="0" smtClean="0">
                <a:latin typeface="+mj-ea"/>
                <a:ea typeface="+mj-ea"/>
              </a:rPr>
              <a:t>1.</a:t>
            </a:r>
            <a:r>
              <a:rPr lang="ja-JP" altLang="en-US" sz="2400" dirty="0">
                <a:latin typeface="+mj-ea"/>
                <a:ea typeface="+mj-ea"/>
              </a:rPr>
              <a:t>世界を舞台に作品を募集</a:t>
            </a:r>
            <a:endParaRPr lang="en-US" altLang="ja-JP" sz="2400" dirty="0">
              <a:latin typeface="+mj-ea"/>
              <a:ea typeface="+mj-ea"/>
            </a:endParaRPr>
          </a:p>
          <a:p>
            <a:r>
              <a:rPr lang="ja-JP" altLang="en-US" sz="2800" dirty="0"/>
              <a:t>　　</a:t>
            </a:r>
            <a:r>
              <a:rPr lang="ja-JP" altLang="en-US" sz="2800" dirty="0" smtClean="0"/>
              <a:t> </a:t>
            </a:r>
            <a:r>
              <a:rPr lang="ja-JP" altLang="en-US" sz="2000" dirty="0" smtClean="0">
                <a:solidFill>
                  <a:srgbClr val="FF6600"/>
                </a:solidFill>
                <a:latin typeface="+mj-ea"/>
                <a:ea typeface="+mj-ea"/>
              </a:rPr>
              <a:t>→</a:t>
            </a:r>
            <a:r>
              <a:rPr lang="ja-JP" altLang="en-US" sz="2000" dirty="0">
                <a:solidFill>
                  <a:srgbClr val="FF6600"/>
                </a:solidFill>
                <a:latin typeface="+mj-ea"/>
                <a:ea typeface="+mj-ea"/>
              </a:rPr>
              <a:t>　東京、ニューヨーク、パリに募集拠点</a:t>
            </a:r>
            <a:endParaRPr lang="en-US" altLang="ja-JP" sz="2400" dirty="0">
              <a:solidFill>
                <a:srgbClr val="FF6600"/>
              </a:solidFill>
              <a:latin typeface="+mj-ea"/>
              <a:ea typeface="+mj-ea"/>
            </a:endParaRPr>
          </a:p>
          <a:p>
            <a:endParaRPr lang="en-US" altLang="ja-JP" sz="2400" dirty="0" smtClean="0"/>
          </a:p>
          <a:p>
            <a:r>
              <a:rPr lang="en-US" altLang="ja-JP" sz="2400" dirty="0" smtClean="0"/>
              <a:t>2.</a:t>
            </a:r>
            <a:r>
              <a:rPr lang="ja-JP" altLang="en-US" sz="2400" dirty="0"/>
              <a:t>世界の美術関係者による</a:t>
            </a:r>
            <a:r>
              <a:rPr lang="ja-JP" altLang="en-US" sz="2400" dirty="0" smtClean="0"/>
              <a:t>審査</a:t>
            </a:r>
            <a:endParaRPr lang="en-US" altLang="ja-JP" sz="2400" dirty="0" smtClean="0"/>
          </a:p>
          <a:p>
            <a:r>
              <a:rPr lang="ja-JP" altLang="en-US" sz="2400" dirty="0" smtClean="0"/>
              <a:t>　　　</a:t>
            </a:r>
            <a:r>
              <a:rPr lang="ja-JP" altLang="en-US" sz="2000" dirty="0" smtClean="0">
                <a:solidFill>
                  <a:srgbClr val="FF6600"/>
                </a:solidFill>
              </a:rPr>
              <a:t>→　日本、アメリカ、フランスから招聘</a:t>
            </a:r>
            <a:endParaRPr lang="en-US" altLang="ja-JP" sz="2400" dirty="0" smtClean="0">
              <a:solidFill>
                <a:srgbClr val="FF6600"/>
              </a:solidFill>
            </a:endParaRPr>
          </a:p>
          <a:p>
            <a:endParaRPr lang="en-US" altLang="ja-JP" sz="2400" dirty="0"/>
          </a:p>
          <a:p>
            <a:r>
              <a:rPr lang="en-US" altLang="ja-JP" sz="2400" dirty="0"/>
              <a:t>3</a:t>
            </a:r>
            <a:r>
              <a:rPr lang="en-US" altLang="ja-JP" sz="2400" dirty="0" smtClean="0"/>
              <a:t>.</a:t>
            </a:r>
            <a:r>
              <a:rPr lang="ja-JP" altLang="en-US" sz="2400" dirty="0" smtClean="0"/>
              <a:t>公平・透明性</a:t>
            </a:r>
            <a:r>
              <a:rPr lang="ja-JP" altLang="en-US" sz="2400" dirty="0"/>
              <a:t>のある</a:t>
            </a:r>
            <a:r>
              <a:rPr lang="ja-JP" altLang="en-US" sz="2400" dirty="0" smtClean="0"/>
              <a:t>審査</a:t>
            </a:r>
            <a:endParaRPr lang="en-US" altLang="ja-JP" sz="2400" dirty="0" smtClean="0"/>
          </a:p>
          <a:p>
            <a:r>
              <a:rPr lang="ja-JP" altLang="en-US" sz="2400" dirty="0" smtClean="0"/>
              <a:t>　　</a:t>
            </a:r>
            <a:r>
              <a:rPr lang="ja-JP" altLang="en-US" sz="2400" dirty="0" smtClean="0">
                <a:solidFill>
                  <a:srgbClr val="FF6600"/>
                </a:solidFill>
              </a:rPr>
              <a:t>　</a:t>
            </a:r>
            <a:r>
              <a:rPr lang="ja-JP" altLang="en-US" sz="2000" dirty="0" smtClean="0">
                <a:solidFill>
                  <a:srgbClr val="FF6600"/>
                </a:solidFill>
              </a:rPr>
              <a:t>→　点数制による審査</a:t>
            </a:r>
            <a:endParaRPr lang="en-US" altLang="ja-JP" sz="2000" dirty="0" smtClean="0">
              <a:solidFill>
                <a:srgbClr val="FF6600"/>
              </a:solidFill>
            </a:endParaRPr>
          </a:p>
          <a:p>
            <a:endParaRPr lang="en-US" altLang="ja-JP" sz="2400" dirty="0">
              <a:solidFill>
                <a:schemeClr val="accent6"/>
              </a:solidFill>
            </a:endParaRPr>
          </a:p>
          <a:p>
            <a:r>
              <a:rPr lang="en-US" altLang="ja-JP" sz="2400" dirty="0"/>
              <a:t>4</a:t>
            </a:r>
            <a:r>
              <a:rPr lang="en-US" altLang="ja-JP" sz="2400" dirty="0" smtClean="0"/>
              <a:t>.</a:t>
            </a:r>
            <a:r>
              <a:rPr lang="ja-JP" altLang="en-US" sz="2400" dirty="0" smtClean="0"/>
              <a:t>若手</a:t>
            </a:r>
            <a:r>
              <a:rPr lang="ja-JP" altLang="en-US" sz="2400" dirty="0"/>
              <a:t>アーティスト</a:t>
            </a:r>
            <a:r>
              <a:rPr lang="ja-JP" altLang="en-US" sz="2400" dirty="0" smtClean="0"/>
              <a:t>の支援</a:t>
            </a:r>
            <a:endParaRPr lang="en-US" altLang="ja-JP" sz="2400" dirty="0" smtClean="0"/>
          </a:p>
          <a:p>
            <a:r>
              <a:rPr lang="ja-JP" altLang="en-US" sz="2400" dirty="0" smtClean="0"/>
              <a:t>　　</a:t>
            </a:r>
            <a:r>
              <a:rPr lang="ja-JP" altLang="en-US" sz="2400" dirty="0" smtClean="0">
                <a:solidFill>
                  <a:srgbClr val="FF6600"/>
                </a:solidFill>
              </a:rPr>
              <a:t>　</a:t>
            </a:r>
            <a:r>
              <a:rPr lang="ja-JP" altLang="en-US" sz="2000" dirty="0" smtClean="0">
                <a:solidFill>
                  <a:srgbClr val="FF6600"/>
                </a:solidFill>
              </a:rPr>
              <a:t>→　学生部門の設置</a:t>
            </a:r>
            <a:endParaRPr lang="en-US" altLang="ja-JP" sz="2000" dirty="0" smtClean="0">
              <a:solidFill>
                <a:srgbClr val="FF6600"/>
              </a:solidFill>
            </a:endParaRPr>
          </a:p>
          <a:p>
            <a:endParaRPr lang="en-US" altLang="ja-JP" sz="2400" dirty="0"/>
          </a:p>
          <a:p>
            <a:r>
              <a:rPr lang="en-US" altLang="ja-JP" sz="2400" dirty="0"/>
              <a:t>5.</a:t>
            </a:r>
            <a:r>
              <a:rPr lang="ja-JP" altLang="en-US" sz="2400" dirty="0"/>
              <a:t>チャレンジの場と</a:t>
            </a:r>
            <a:r>
              <a:rPr lang="ja-JP" altLang="en-US" sz="2400" dirty="0" smtClean="0"/>
              <a:t>して</a:t>
            </a:r>
            <a:endParaRPr lang="en-US" altLang="ja-JP" sz="2400" dirty="0" smtClean="0"/>
          </a:p>
          <a:p>
            <a:r>
              <a:rPr lang="ja-JP" altLang="en-US" sz="2400" dirty="0"/>
              <a:t>　</a:t>
            </a:r>
            <a:r>
              <a:rPr lang="ja-JP" altLang="en-US" sz="2400" dirty="0" smtClean="0"/>
              <a:t>　　</a:t>
            </a:r>
            <a:r>
              <a:rPr lang="ja-JP" altLang="en-US" sz="2000" dirty="0" smtClean="0">
                <a:solidFill>
                  <a:srgbClr val="FF6600"/>
                </a:solidFill>
              </a:rPr>
              <a:t>→　隔年開催　次回は</a:t>
            </a:r>
            <a:r>
              <a:rPr lang="en-US" altLang="ja-JP" sz="2000" dirty="0" smtClean="0">
                <a:solidFill>
                  <a:srgbClr val="FF6600"/>
                </a:solidFill>
              </a:rPr>
              <a:t>2017</a:t>
            </a:r>
            <a:r>
              <a:rPr lang="ja-JP" altLang="en-US" sz="2000" dirty="0" smtClean="0">
                <a:solidFill>
                  <a:srgbClr val="FF6600"/>
                </a:solidFill>
              </a:rPr>
              <a:t>年</a:t>
            </a:r>
            <a:endParaRPr lang="en-US" altLang="ja-JP" sz="2000" dirty="0" smtClean="0">
              <a:solidFill>
                <a:srgbClr val="FF6600"/>
              </a:solidFill>
            </a:endParaRPr>
          </a:p>
        </p:txBody>
      </p:sp>
    </p:spTree>
    <p:extLst>
      <p:ext uri="{BB962C8B-B14F-4D97-AF65-F5344CB8AC3E}">
        <p14:creationId xmlns:p14="http://schemas.microsoft.com/office/powerpoint/2010/main" val="141194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75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wipe(left)">
                                      <p:cBhvr>
                                        <p:cTn id="20" dur="750"/>
                                        <p:tgtEl>
                                          <p:spTgt spid="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Effect transition="in" filter="wipe(left)">
                                      <p:cBhvr>
                                        <p:cTn id="29" dur="750"/>
                                        <p:tgtEl>
                                          <p:spTgt spid="7">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animEffect transition="in" filter="fade">
                                      <p:cBhvr>
                                        <p:cTn id="34" dur="500"/>
                                        <p:tgtEl>
                                          <p:spTgt spid="7">
                                            <p:txEl>
                                              <p:pRg st="9" end="9"/>
                                            </p:tx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7">
                                            <p:txEl>
                                              <p:pRg st="10" end="10"/>
                                            </p:txEl>
                                          </p:spTgt>
                                        </p:tgtEl>
                                        <p:attrNameLst>
                                          <p:attrName>style.visibility</p:attrName>
                                        </p:attrNameLst>
                                      </p:cBhvr>
                                      <p:to>
                                        <p:strVal val="visible"/>
                                      </p:to>
                                    </p:set>
                                    <p:animEffect transition="in" filter="wipe(left)">
                                      <p:cBhvr>
                                        <p:cTn id="38" dur="750"/>
                                        <p:tgtEl>
                                          <p:spTgt spid="7">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xEl>
                                              <p:pRg st="12" end="12"/>
                                            </p:txEl>
                                          </p:spTgt>
                                        </p:tgtEl>
                                        <p:attrNameLst>
                                          <p:attrName>style.visibility</p:attrName>
                                        </p:attrNameLst>
                                      </p:cBhvr>
                                      <p:to>
                                        <p:strVal val="visible"/>
                                      </p:to>
                                    </p:set>
                                    <p:animEffect transition="in" filter="fade">
                                      <p:cBhvr>
                                        <p:cTn id="43" dur="500"/>
                                        <p:tgtEl>
                                          <p:spTgt spid="7">
                                            <p:txEl>
                                              <p:pRg st="12" end="12"/>
                                            </p:txEl>
                                          </p:spTgt>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7">
                                            <p:txEl>
                                              <p:pRg st="13" end="13"/>
                                            </p:txEl>
                                          </p:spTgt>
                                        </p:tgtEl>
                                        <p:attrNameLst>
                                          <p:attrName>style.visibility</p:attrName>
                                        </p:attrNameLst>
                                      </p:cBhvr>
                                      <p:to>
                                        <p:strVal val="visible"/>
                                      </p:to>
                                    </p:set>
                                    <p:animEffect transition="in" filter="wipe(left)">
                                      <p:cBhvr>
                                        <p:cTn id="47" dur="75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idx="4294967295"/>
          </p:nvPr>
        </p:nvSpPr>
        <p:spPr>
          <a:xfrm>
            <a:off x="179511" y="375856"/>
            <a:ext cx="2520281" cy="461624"/>
          </a:xfrm>
          <a:prstGeom prst="rect">
            <a:avLst/>
          </a:prstGeom>
          <a:noFill/>
          <a:ln>
            <a:noFill/>
          </a:ln>
        </p:spPr>
        <p:txBody>
          <a:bodyPr wrap="square" lIns="91425" tIns="45700" rIns="91425" bIns="45700" anchor="b" anchorCtr="0">
            <a:spAutoFit/>
          </a:bodyPr>
          <a:lstStyle/>
          <a:p>
            <a:pPr marL="0" marR="0" lvl="0" indent="0" algn="l" rtl="0">
              <a:spcBef>
                <a:spcPts val="0"/>
              </a:spcBef>
              <a:buClr>
                <a:schemeClr val="accent1"/>
              </a:buClr>
              <a:buSzPct val="25000"/>
              <a:buFont typeface="Arial"/>
              <a:buNone/>
            </a:pPr>
            <a:r>
              <a:rPr lang="ja-JP" sz="2400" b="0" i="0" u="none" strike="noStrike" cap="none" baseline="0" dirty="0">
                <a:solidFill>
                  <a:schemeClr val="accent1"/>
                </a:solidFill>
                <a:latin typeface="ヒラギノ丸ゴ ProN W4"/>
                <a:ea typeface="Arial"/>
                <a:cs typeface="Arial"/>
                <a:sym typeface="Arial"/>
              </a:rPr>
              <a:t>審査員紹</a:t>
            </a:r>
            <a:r>
              <a:rPr lang="ja-JP" sz="2400" b="0" i="0" u="none" strike="noStrike" cap="none" baseline="0" dirty="0" smtClean="0">
                <a:solidFill>
                  <a:schemeClr val="accent1"/>
                </a:solidFill>
                <a:latin typeface="ヒラギノ丸ゴ ProN W4"/>
                <a:ea typeface="Arial"/>
                <a:cs typeface="Arial"/>
                <a:sym typeface="Arial"/>
              </a:rPr>
              <a:t>介</a:t>
            </a:r>
            <a:r>
              <a:rPr lang="en-US" altLang="ja-JP" sz="2400" b="0" i="0" u="none" strike="noStrike" cap="none" baseline="0" dirty="0" smtClean="0">
                <a:solidFill>
                  <a:schemeClr val="accent1"/>
                </a:solidFill>
                <a:latin typeface="ヒラギノ丸ゴ ProN W4"/>
                <a:ea typeface="Arial"/>
                <a:cs typeface="Arial"/>
                <a:sym typeface="Arial"/>
              </a:rPr>
              <a:t>:</a:t>
            </a:r>
            <a:r>
              <a:rPr lang="ja-JP" altLang="en-US" sz="2400" b="0" i="0" u="none" strike="noStrike" cap="none" baseline="0" dirty="0" smtClean="0">
                <a:solidFill>
                  <a:schemeClr val="accent1"/>
                </a:solidFill>
                <a:latin typeface="ヒラギノ丸ゴ ProN W4"/>
                <a:ea typeface="Arial"/>
                <a:cs typeface="Arial"/>
                <a:sym typeface="Arial"/>
              </a:rPr>
              <a:t>東京</a:t>
            </a:r>
            <a:endParaRPr lang="ja-JP" sz="2400" b="0" i="0" u="none" strike="noStrike" cap="none" baseline="0" dirty="0">
              <a:solidFill>
                <a:schemeClr val="accent1"/>
              </a:solidFill>
              <a:latin typeface="ヒラギノ丸ゴ ProN W4"/>
              <a:ea typeface="Arial"/>
              <a:cs typeface="Arial"/>
              <a:sym typeface="Arial"/>
            </a:endParaRPr>
          </a:p>
        </p:txBody>
      </p:sp>
      <p:sp>
        <p:nvSpPr>
          <p:cNvPr id="108" name="Shape 108"/>
          <p:cNvSpPr txBox="1"/>
          <p:nvPr/>
        </p:nvSpPr>
        <p:spPr>
          <a:xfrm>
            <a:off x="1835700" y="3265950"/>
            <a:ext cx="6633300" cy="938678"/>
          </a:xfrm>
          <a:prstGeom prst="rect">
            <a:avLst/>
          </a:prstGeom>
          <a:noFill/>
          <a:ln>
            <a:noFill/>
          </a:ln>
        </p:spPr>
        <p:txBody>
          <a:bodyPr lIns="91425" tIns="45700" rIns="91425" bIns="45700" anchor="t" anchorCtr="0">
            <a:spAutoFit/>
          </a:bodyPr>
          <a:lstStyle/>
          <a:p>
            <a:pPr marL="0" marR="0" lvl="0" indent="0" algn="l" rtl="0">
              <a:spcBef>
                <a:spcPts val="0"/>
              </a:spcBef>
              <a:buClr>
                <a:schemeClr val="dk1"/>
              </a:buClr>
              <a:buSzPct val="122222"/>
              <a:buFont typeface="Arial"/>
              <a:buNone/>
            </a:pPr>
            <a:r>
              <a:rPr lang="ja-JP" sz="900" b="1" dirty="0">
                <a:solidFill>
                  <a:schemeClr val="dk1"/>
                </a:solidFill>
                <a:latin typeface="ヒラギノ丸ゴ ProN W4"/>
                <a:cs typeface="Times New Roman"/>
                <a:sym typeface="Times New Roman"/>
              </a:rPr>
              <a:t>千住　博（せんじゅ　ひろし）</a:t>
            </a:r>
          </a:p>
          <a:p>
            <a:pPr marL="0" marR="0" lvl="0" indent="0" algn="l" rtl="0">
              <a:spcBef>
                <a:spcPts val="0"/>
              </a:spcBef>
              <a:buClr>
                <a:schemeClr val="dk1"/>
              </a:buClr>
              <a:buSzPct val="122222"/>
              <a:buFont typeface="Arial"/>
              <a:buNone/>
            </a:pPr>
            <a:r>
              <a:rPr lang="ja-JP" sz="900" dirty="0">
                <a:solidFill>
                  <a:schemeClr val="dk1"/>
                </a:solidFill>
                <a:latin typeface="ヒラギノ丸ゴ ProN W4"/>
                <a:cs typeface="Times New Roman"/>
                <a:sym typeface="Times New Roman"/>
              </a:rPr>
              <a:t>画家。代表作のウォーターフォールは</a:t>
            </a:r>
            <a:r>
              <a:rPr lang="ja-JP" sz="900" dirty="0">
                <a:solidFill>
                  <a:schemeClr val="dk1"/>
                </a:solidFill>
                <a:latin typeface="ヒラギノ丸ゴ ProN W4"/>
              </a:rPr>
              <a:t>1995</a:t>
            </a:r>
            <a:r>
              <a:rPr lang="ja-JP" sz="900" dirty="0">
                <a:solidFill>
                  <a:schemeClr val="dk1"/>
                </a:solidFill>
                <a:latin typeface="ヒラギノ丸ゴ ProN W4"/>
                <a:cs typeface="Times New Roman"/>
                <a:sym typeface="Times New Roman"/>
              </a:rPr>
              <a:t>年ヴェ</a:t>
            </a:r>
            <a:r>
              <a:rPr lang="ja-JP" sz="900" dirty="0" smtClean="0">
                <a:solidFill>
                  <a:schemeClr val="dk1"/>
                </a:solidFill>
                <a:latin typeface="ヒラギノ丸ゴ ProN W4"/>
                <a:cs typeface="Times New Roman"/>
                <a:sym typeface="Times New Roman"/>
              </a:rPr>
              <a:t>ネ</a:t>
            </a:r>
            <a:r>
              <a:rPr lang="ja-JP" altLang="en-US" sz="900" dirty="0" smtClean="0">
                <a:solidFill>
                  <a:schemeClr val="dk1"/>
                </a:solidFill>
                <a:latin typeface="ヒラギノ丸ゴ ProN W4"/>
                <a:cs typeface="Times New Roman"/>
                <a:sym typeface="Times New Roman"/>
              </a:rPr>
              <a:t>チ</a:t>
            </a:r>
            <a:r>
              <a:rPr lang="ja-JP" sz="900" dirty="0" smtClean="0">
                <a:solidFill>
                  <a:schemeClr val="dk1"/>
                </a:solidFill>
                <a:latin typeface="ヒラギノ丸ゴ ProN W4"/>
                <a:cs typeface="Times New Roman"/>
                <a:sym typeface="Times New Roman"/>
              </a:rPr>
              <a:t>ア</a:t>
            </a:r>
            <a:r>
              <a:rPr lang="ja-JP" sz="900" dirty="0">
                <a:solidFill>
                  <a:schemeClr val="dk1"/>
                </a:solidFill>
                <a:latin typeface="ヒラギノ丸ゴ ProN W4"/>
                <a:cs typeface="Times New Roman"/>
                <a:sym typeface="Times New Roman"/>
              </a:rPr>
              <a:t>・ビエンナーレ絵画部門で名誉賞を受賞</a:t>
            </a:r>
            <a:r>
              <a:rPr lang="ja-JP" sz="900" dirty="0" smtClean="0">
                <a:solidFill>
                  <a:schemeClr val="dk1"/>
                </a:solidFill>
                <a:latin typeface="ヒラギノ丸ゴ ProN W4"/>
                <a:cs typeface="Times New Roman"/>
                <a:sym typeface="Times New Roman"/>
              </a:rPr>
              <a:t>。</a:t>
            </a:r>
            <a:r>
              <a:rPr lang="ja-JP" sz="900" dirty="0" smtClean="0">
                <a:solidFill>
                  <a:schemeClr val="dk1"/>
                </a:solidFill>
                <a:latin typeface="ヒラギノ丸ゴ ProN W4"/>
              </a:rPr>
              <a:t>2007</a:t>
            </a:r>
            <a:r>
              <a:rPr lang="ja-JP" sz="900" dirty="0">
                <a:solidFill>
                  <a:schemeClr val="dk1"/>
                </a:solidFill>
                <a:latin typeface="ヒラギノ丸ゴ ProN W4"/>
                <a:cs typeface="Times New Roman"/>
                <a:sym typeface="Times New Roman"/>
              </a:rPr>
              <a:t>年より</a:t>
            </a:r>
            <a:r>
              <a:rPr lang="ja-JP" sz="900" dirty="0">
                <a:solidFill>
                  <a:schemeClr val="dk1"/>
                </a:solidFill>
                <a:latin typeface="ヒラギノ丸ゴ ProN W4"/>
              </a:rPr>
              <a:t>2013</a:t>
            </a:r>
            <a:r>
              <a:rPr lang="ja-JP" sz="900" dirty="0">
                <a:solidFill>
                  <a:schemeClr val="dk1"/>
                </a:solidFill>
                <a:latin typeface="ヒラギノ丸ゴ ProN W4"/>
                <a:cs typeface="Times New Roman"/>
                <a:sym typeface="Times New Roman"/>
              </a:rPr>
              <a:t>年</a:t>
            </a:r>
            <a:r>
              <a:rPr lang="ja-JP" sz="900" dirty="0">
                <a:solidFill>
                  <a:schemeClr val="dk1"/>
                </a:solidFill>
                <a:latin typeface="ヒラギノ丸ゴ ProN W4"/>
              </a:rPr>
              <a:t>3</a:t>
            </a:r>
            <a:r>
              <a:rPr lang="ja-JP" sz="900" dirty="0">
                <a:solidFill>
                  <a:schemeClr val="dk1"/>
                </a:solidFill>
                <a:latin typeface="ヒラギノ丸ゴ ProN W4"/>
                <a:cs typeface="Times New Roman"/>
                <a:sym typeface="Times New Roman"/>
              </a:rPr>
              <a:t>月まで京都造形芸術大学学長を務めた。現在京都造形芸術大学教授。同大学付属康耀堂美術館館長。京都造形芸術大学・東北芸術工科大学共同教育機構「藝術学舎」学舎長、同機構「千住博</a:t>
            </a:r>
            <a:r>
              <a:rPr lang="ja-JP" sz="900" dirty="0">
                <a:solidFill>
                  <a:schemeClr val="dk1"/>
                </a:solidFill>
                <a:latin typeface="ヒラギノ丸ゴ ProN W4"/>
              </a:rPr>
              <a:t> </a:t>
            </a:r>
            <a:r>
              <a:rPr lang="ja-JP" sz="900" dirty="0">
                <a:solidFill>
                  <a:schemeClr val="dk1"/>
                </a:solidFill>
                <a:latin typeface="ヒラギノ丸ゴ ProN W4"/>
                <a:cs typeface="Times New Roman"/>
                <a:sym typeface="Times New Roman"/>
              </a:rPr>
              <a:t>ザ・スーパー・アートスクール」校長。ヴァン・クリーフ＆アーペル芸術学校（レコール）マスターズコミッティー委員。公益財団法人徳川ミュージアム相談役。</a:t>
            </a:r>
          </a:p>
          <a:p>
            <a:pPr marL="0" marR="0" lvl="0" indent="0" algn="l" rtl="0">
              <a:spcBef>
                <a:spcPts val="0"/>
              </a:spcBef>
              <a:buNone/>
            </a:pPr>
            <a:endParaRPr sz="1000" b="1" dirty="0">
              <a:solidFill>
                <a:srgbClr val="262626"/>
              </a:solidFill>
              <a:latin typeface="+mn-ea"/>
            </a:endParaRPr>
          </a:p>
        </p:txBody>
      </p:sp>
      <p:sp>
        <p:nvSpPr>
          <p:cNvPr id="109" name="Shape 109"/>
          <p:cNvSpPr txBox="1"/>
          <p:nvPr/>
        </p:nvSpPr>
        <p:spPr>
          <a:xfrm>
            <a:off x="1835696" y="1052736"/>
            <a:ext cx="6633300" cy="1077178"/>
          </a:xfrm>
          <a:prstGeom prst="rect">
            <a:avLst/>
          </a:prstGeom>
          <a:noFill/>
          <a:ln>
            <a:noFill/>
          </a:ln>
        </p:spPr>
        <p:txBody>
          <a:bodyPr lIns="91425" tIns="45700" rIns="91425" bIns="45700" anchor="t" anchorCtr="0">
            <a:spAutoFit/>
          </a:bodyPr>
          <a:lstStyle/>
          <a:p>
            <a:pPr marL="0" marR="0" lvl="0" indent="0" algn="l" rtl="0">
              <a:spcBef>
                <a:spcPts val="0"/>
              </a:spcBef>
              <a:buSzPct val="25000"/>
              <a:buNone/>
            </a:pPr>
            <a:r>
              <a:rPr lang="ja-JP" sz="900" b="1" i="0" u="none" strike="noStrike" cap="none" baseline="0" dirty="0">
                <a:solidFill>
                  <a:srgbClr val="262626"/>
                </a:solidFill>
                <a:latin typeface="ヒラギノ丸ゴ ProN W4"/>
                <a:cs typeface="Arial"/>
                <a:sym typeface="Arial"/>
              </a:rPr>
              <a:t>審査委員長</a:t>
            </a:r>
          </a:p>
          <a:p>
            <a:pPr marL="0" marR="0" lvl="0" indent="0" algn="l" rtl="0">
              <a:spcBef>
                <a:spcPts val="0"/>
              </a:spcBef>
              <a:buClr>
                <a:schemeClr val="dk1"/>
              </a:buClr>
              <a:buSzPct val="122222"/>
              <a:buFont typeface="Arial"/>
              <a:buNone/>
            </a:pPr>
            <a:r>
              <a:rPr lang="ja-JP" sz="900" b="1" dirty="0">
                <a:solidFill>
                  <a:schemeClr val="dk1"/>
                </a:solidFill>
                <a:latin typeface="ヒラギノ丸ゴ ProN W4"/>
                <a:cs typeface="Times New Roman"/>
                <a:sym typeface="Times New Roman"/>
              </a:rPr>
              <a:t>宮田　亮平（みやた　りょうへい）</a:t>
            </a:r>
          </a:p>
          <a:p>
            <a:pPr marL="0" marR="0" lvl="0" indent="0" algn="l" rtl="0">
              <a:spcBef>
                <a:spcPts val="0"/>
              </a:spcBef>
              <a:buClr>
                <a:schemeClr val="dk1"/>
              </a:buClr>
              <a:buSzPct val="122222"/>
              <a:buFont typeface="Arial"/>
              <a:buNone/>
            </a:pPr>
            <a:r>
              <a:rPr lang="ja-JP" sz="900" dirty="0">
                <a:solidFill>
                  <a:schemeClr val="dk1"/>
                </a:solidFill>
                <a:latin typeface="ヒラギノ丸ゴ ProN W4"/>
                <a:cs typeface="Times New Roman"/>
                <a:sym typeface="Times New Roman"/>
              </a:rPr>
              <a:t>金工作家。</a:t>
            </a:r>
            <a:r>
              <a:rPr lang="ja-JP" sz="900" dirty="0">
                <a:solidFill>
                  <a:schemeClr val="dk1"/>
                </a:solidFill>
                <a:latin typeface="ヒラギノ丸ゴ ProN W4"/>
              </a:rPr>
              <a:t>2005</a:t>
            </a:r>
            <a:r>
              <a:rPr lang="ja-JP" sz="900" dirty="0">
                <a:solidFill>
                  <a:schemeClr val="dk1"/>
                </a:solidFill>
                <a:latin typeface="ヒラギノ丸ゴ ProN W4"/>
                <a:cs typeface="Times New Roman"/>
                <a:sym typeface="Times New Roman"/>
              </a:rPr>
              <a:t>年</a:t>
            </a:r>
            <a:r>
              <a:rPr lang="ja-JP" sz="900" dirty="0">
                <a:solidFill>
                  <a:schemeClr val="dk1"/>
                </a:solidFill>
                <a:latin typeface="ヒラギノ丸ゴ ProN W4"/>
              </a:rPr>
              <a:t>12</a:t>
            </a:r>
            <a:r>
              <a:rPr lang="ja-JP" sz="900" dirty="0">
                <a:solidFill>
                  <a:schemeClr val="dk1"/>
                </a:solidFill>
                <a:latin typeface="ヒラギノ丸ゴ ProN W4"/>
                <a:cs typeface="Times New Roman"/>
                <a:sym typeface="Times New Roman"/>
              </a:rPr>
              <a:t>月より東京藝術大学学長</a:t>
            </a:r>
            <a:r>
              <a:rPr lang="ja-JP" sz="900" dirty="0" smtClean="0">
                <a:solidFill>
                  <a:schemeClr val="dk1"/>
                </a:solidFill>
                <a:latin typeface="ヒラギノ丸ゴ ProN W4"/>
                <a:cs typeface="Times New Roman"/>
                <a:sym typeface="Times New Roman"/>
              </a:rPr>
              <a:t>。</a:t>
            </a:r>
            <a:r>
              <a:rPr lang="ja-JP" sz="900" dirty="0" smtClean="0">
                <a:solidFill>
                  <a:schemeClr val="dk1"/>
                </a:solidFill>
                <a:latin typeface="ヒラギノ丸ゴ ProN W4"/>
              </a:rPr>
              <a:t>1972</a:t>
            </a:r>
            <a:r>
              <a:rPr lang="ja-JP" sz="900" dirty="0">
                <a:solidFill>
                  <a:schemeClr val="dk1"/>
                </a:solidFill>
                <a:latin typeface="ヒラギノ丸ゴ ProN W4"/>
                <a:cs typeface="Times New Roman"/>
                <a:sym typeface="Times New Roman"/>
              </a:rPr>
              <a:t>年に東京藝術大学大学院</a:t>
            </a:r>
            <a:r>
              <a:rPr lang="ja-JP" sz="900" dirty="0">
                <a:solidFill>
                  <a:schemeClr val="dk1"/>
                </a:solidFill>
                <a:latin typeface="ヒラギノ丸ゴ ProN W4"/>
              </a:rPr>
              <a:t> </a:t>
            </a:r>
            <a:r>
              <a:rPr lang="ja-JP" sz="900" dirty="0">
                <a:solidFill>
                  <a:schemeClr val="dk1"/>
                </a:solidFill>
                <a:latin typeface="ヒラギノ丸ゴ ProN W4"/>
                <a:cs typeface="Times New Roman"/>
                <a:sym typeface="Times New Roman"/>
              </a:rPr>
              <a:t>美術研究科</a:t>
            </a:r>
            <a:r>
              <a:rPr lang="ja-JP" sz="900" dirty="0">
                <a:solidFill>
                  <a:schemeClr val="dk1"/>
                </a:solidFill>
                <a:latin typeface="ヒラギノ丸ゴ ProN W4"/>
              </a:rPr>
              <a:t> </a:t>
            </a:r>
            <a:r>
              <a:rPr lang="ja-JP" sz="900" dirty="0">
                <a:solidFill>
                  <a:schemeClr val="dk1"/>
                </a:solidFill>
                <a:latin typeface="ヒラギノ丸ゴ ProN W4"/>
                <a:cs typeface="Times New Roman"/>
                <a:sym typeface="Times New Roman"/>
              </a:rPr>
              <a:t>工芸専門課程</a:t>
            </a:r>
            <a:r>
              <a:rPr lang="ja-JP" sz="900" dirty="0">
                <a:solidFill>
                  <a:schemeClr val="dk1"/>
                </a:solidFill>
                <a:latin typeface="ヒラギノ丸ゴ ProN W4"/>
              </a:rPr>
              <a:t>(</a:t>
            </a:r>
            <a:r>
              <a:rPr lang="ja-JP" sz="900" dirty="0">
                <a:solidFill>
                  <a:schemeClr val="dk1"/>
                </a:solidFill>
                <a:latin typeface="ヒラギノ丸ゴ ProN W4"/>
                <a:cs typeface="Times New Roman"/>
                <a:sym typeface="Times New Roman"/>
              </a:rPr>
              <a:t>鍛金専攻</a:t>
            </a:r>
            <a:r>
              <a:rPr lang="ja-JP" sz="900" dirty="0">
                <a:solidFill>
                  <a:schemeClr val="dk1"/>
                </a:solidFill>
                <a:latin typeface="ヒラギノ丸ゴ ProN W4"/>
              </a:rPr>
              <a:t>)</a:t>
            </a:r>
            <a:r>
              <a:rPr lang="ja-JP" sz="900" dirty="0">
                <a:solidFill>
                  <a:schemeClr val="dk1"/>
                </a:solidFill>
                <a:latin typeface="ヒラギノ丸ゴ ProN W4"/>
                <a:cs typeface="Times New Roman"/>
                <a:sym typeface="Times New Roman"/>
              </a:rPr>
              <a:t>を修了。イルカをモチーフとした「シュプリンゲン」シリーズなどの作品で、「宮田亮平展」（個展）をはじめとして、国内外で多数の展覧会に参加。</a:t>
            </a:r>
          </a:p>
          <a:p>
            <a:pPr marL="0" marR="0" lvl="0" indent="0" algn="l" rtl="0">
              <a:spcBef>
                <a:spcPts val="0"/>
              </a:spcBef>
              <a:buClr>
                <a:schemeClr val="dk1"/>
              </a:buClr>
              <a:buSzPct val="122222"/>
              <a:buFont typeface="Arial"/>
              <a:buNone/>
            </a:pPr>
            <a:r>
              <a:rPr lang="ja-JP" sz="900" dirty="0">
                <a:solidFill>
                  <a:schemeClr val="dk1"/>
                </a:solidFill>
                <a:latin typeface="ヒラギノ丸ゴ ProN W4"/>
                <a:cs typeface="Times New Roman"/>
                <a:sym typeface="Times New Roman"/>
              </a:rPr>
              <a:t>「日展」内閣総理大臣賞や、「日本現代工芸美術展」内閣総理大臣賞など数々の賞を受賞し、</a:t>
            </a:r>
            <a:r>
              <a:rPr lang="ja-JP" sz="900" dirty="0">
                <a:solidFill>
                  <a:schemeClr val="dk1"/>
                </a:solidFill>
                <a:latin typeface="ヒラギノ丸ゴ ProN W4"/>
              </a:rPr>
              <a:t>2011</a:t>
            </a:r>
            <a:r>
              <a:rPr lang="ja-JP" sz="900" dirty="0">
                <a:solidFill>
                  <a:schemeClr val="dk1"/>
                </a:solidFill>
                <a:latin typeface="ヒラギノ丸ゴ ProN W4"/>
                <a:cs typeface="Times New Roman"/>
                <a:sym typeface="Times New Roman"/>
              </a:rPr>
              <a:t>年度日本芸術院賞を受賞。</a:t>
            </a:r>
          </a:p>
          <a:p>
            <a:pPr marL="0" marR="0" lvl="0" indent="0" algn="l" rtl="0">
              <a:spcBef>
                <a:spcPts val="0"/>
              </a:spcBef>
              <a:buNone/>
            </a:pPr>
            <a:endParaRPr sz="900" b="1" dirty="0">
              <a:solidFill>
                <a:srgbClr val="262626"/>
              </a:solidFill>
              <a:latin typeface="ヒラギノ丸ゴ ProN W4"/>
            </a:endParaRPr>
          </a:p>
          <a:p>
            <a:pPr marL="0" marR="0" lvl="0" indent="0" algn="l" rtl="0">
              <a:spcBef>
                <a:spcPts val="0"/>
              </a:spcBef>
              <a:buNone/>
            </a:pPr>
            <a:endParaRPr sz="1000" b="0" i="0" u="none" strike="noStrike" cap="none" baseline="0" dirty="0">
              <a:solidFill>
                <a:srgbClr val="262626"/>
              </a:solidFill>
              <a:latin typeface="ヒラギノ丸ゴ ProN W4"/>
              <a:cs typeface="Arial"/>
              <a:sym typeface="Arial"/>
            </a:endParaRPr>
          </a:p>
        </p:txBody>
      </p:sp>
      <p:sp>
        <p:nvSpPr>
          <p:cNvPr id="110" name="Shape 110"/>
          <p:cNvSpPr txBox="1"/>
          <p:nvPr/>
        </p:nvSpPr>
        <p:spPr>
          <a:xfrm>
            <a:off x="1835700" y="2176325"/>
            <a:ext cx="6624732" cy="1092566"/>
          </a:xfrm>
          <a:prstGeom prst="rect">
            <a:avLst/>
          </a:prstGeom>
          <a:noFill/>
          <a:ln>
            <a:noFill/>
          </a:ln>
        </p:spPr>
        <p:txBody>
          <a:bodyPr wrap="square" lIns="91425" tIns="45700" rIns="91425" bIns="45700" anchor="t" anchorCtr="0">
            <a:spAutoFit/>
          </a:bodyPr>
          <a:lstStyle/>
          <a:p>
            <a:pPr marL="0" marR="0" lvl="0" indent="0" algn="l" rtl="0">
              <a:spcBef>
                <a:spcPts val="0"/>
              </a:spcBef>
              <a:buClr>
                <a:schemeClr val="dk1"/>
              </a:buClr>
              <a:buSzPct val="122222"/>
              <a:buFont typeface="Arial"/>
              <a:buNone/>
            </a:pPr>
            <a:r>
              <a:rPr lang="ja-JP" sz="900" b="1" dirty="0">
                <a:solidFill>
                  <a:schemeClr val="dk1"/>
                </a:solidFill>
                <a:latin typeface="ヒラギノ丸ゴ ProN W4"/>
                <a:cs typeface="Times New Roman"/>
                <a:sym typeface="Times New Roman"/>
              </a:rPr>
              <a:t>建畠  晢（たてはた　あきら）</a:t>
            </a:r>
          </a:p>
          <a:p>
            <a:pPr>
              <a:buClr>
                <a:schemeClr val="dk1"/>
              </a:buClr>
              <a:buSzPct val="122222"/>
            </a:pPr>
            <a:r>
              <a:rPr lang="ja-JP" altLang="en-US" sz="900" dirty="0" smtClean="0">
                <a:solidFill>
                  <a:schemeClr val="dk1"/>
                </a:solidFill>
                <a:latin typeface="ヒラギノ丸ゴ ProN W4"/>
                <a:cs typeface="Times New Roman"/>
                <a:sym typeface="Times New Roman"/>
              </a:rPr>
              <a:t>京都市立芸術大学学長／埼玉県立近代美術館 館長。</a:t>
            </a:r>
            <a:r>
              <a:rPr lang="ja-JP" sz="900" dirty="0" smtClean="0">
                <a:solidFill>
                  <a:schemeClr val="dk1"/>
                </a:solidFill>
                <a:latin typeface="ヒラギノ丸ゴ ProN W4"/>
                <a:cs typeface="Times New Roman"/>
                <a:sym typeface="Times New Roman"/>
              </a:rPr>
              <a:t>1947</a:t>
            </a:r>
            <a:r>
              <a:rPr lang="ja-JP" sz="900" dirty="0">
                <a:solidFill>
                  <a:schemeClr val="dk1"/>
                </a:solidFill>
                <a:latin typeface="ヒラギノ丸ゴ ProN W4"/>
                <a:cs typeface="Times New Roman"/>
                <a:sym typeface="Times New Roman"/>
              </a:rPr>
              <a:t>年京都生まれ。1972年に早稲田大学文学部卒業後、多摩美術大学教</a:t>
            </a:r>
            <a:r>
              <a:rPr lang="ja-JP" sz="900" dirty="0" smtClean="0">
                <a:solidFill>
                  <a:schemeClr val="dk1"/>
                </a:solidFill>
                <a:latin typeface="ヒラギノ丸ゴ ProN W4"/>
                <a:cs typeface="Times New Roman"/>
                <a:sym typeface="Times New Roman"/>
              </a:rPr>
              <a:t>授</a:t>
            </a:r>
            <a:r>
              <a:rPr lang="ja-JP" altLang="en-US" sz="900" dirty="0" smtClean="0">
                <a:solidFill>
                  <a:schemeClr val="dk1"/>
                </a:solidFill>
                <a:latin typeface="ヒラギノ丸ゴ ProN W4"/>
                <a:cs typeface="Times New Roman"/>
                <a:sym typeface="Times New Roman"/>
              </a:rPr>
              <a:t>、</a:t>
            </a:r>
            <a:r>
              <a:rPr lang="ja-JP" sz="900" dirty="0" smtClean="0">
                <a:solidFill>
                  <a:schemeClr val="dk1"/>
                </a:solidFill>
                <a:latin typeface="ヒラギノ丸ゴ ProN W4"/>
                <a:cs typeface="Times New Roman"/>
                <a:sym typeface="Times New Roman"/>
              </a:rPr>
              <a:t>国</a:t>
            </a:r>
            <a:r>
              <a:rPr lang="ja-JP" sz="900" dirty="0">
                <a:solidFill>
                  <a:schemeClr val="dk1"/>
                </a:solidFill>
                <a:latin typeface="ヒラギノ丸ゴ ProN W4"/>
                <a:cs typeface="Times New Roman"/>
                <a:sym typeface="Times New Roman"/>
              </a:rPr>
              <a:t>立国際美術館長などを経</a:t>
            </a:r>
            <a:r>
              <a:rPr lang="ja-JP" sz="900" dirty="0" smtClean="0">
                <a:solidFill>
                  <a:schemeClr val="dk1"/>
                </a:solidFill>
                <a:latin typeface="ヒラギノ丸ゴ ProN W4"/>
                <a:cs typeface="Times New Roman"/>
                <a:sym typeface="Times New Roman"/>
              </a:rPr>
              <a:t>て現職</a:t>
            </a:r>
            <a:r>
              <a:rPr lang="ja-JP" altLang="en-US" sz="900" dirty="0" smtClean="0">
                <a:solidFill>
                  <a:schemeClr val="dk1"/>
                </a:solidFill>
                <a:latin typeface="ヒラギノ丸ゴ ProN W4"/>
                <a:cs typeface="Times New Roman"/>
                <a:sym typeface="Times New Roman"/>
              </a:rPr>
              <a:t>にいたる</a:t>
            </a:r>
            <a:r>
              <a:rPr lang="ja-JP" sz="900" dirty="0" smtClean="0">
                <a:solidFill>
                  <a:schemeClr val="dk1"/>
                </a:solidFill>
                <a:latin typeface="ヒラギノ丸ゴ ProN W4"/>
                <a:cs typeface="Times New Roman"/>
                <a:sym typeface="Times New Roman"/>
              </a:rPr>
              <a:t>。</a:t>
            </a:r>
            <a:r>
              <a:rPr lang="ja-JP" sz="900" dirty="0">
                <a:solidFill>
                  <a:schemeClr val="dk1"/>
                </a:solidFill>
                <a:latin typeface="ヒラギノ丸ゴ ProN W4"/>
                <a:cs typeface="Times New Roman"/>
                <a:sym typeface="Times New Roman"/>
              </a:rPr>
              <a:t>専門は近現代美術。1990年，1993年のヴェネチア・ビエンナーレ日本館コミッショナ</a:t>
            </a:r>
            <a:r>
              <a:rPr lang="ja-JP" sz="900" dirty="0" smtClean="0">
                <a:solidFill>
                  <a:schemeClr val="dk1"/>
                </a:solidFill>
                <a:latin typeface="ヒラギノ丸ゴ ProN W4"/>
                <a:cs typeface="Times New Roman"/>
                <a:sym typeface="Times New Roman"/>
              </a:rPr>
              <a:t>ー</a:t>
            </a:r>
            <a:r>
              <a:rPr lang="ja-JP" altLang="en-US" sz="900" dirty="0" smtClean="0">
                <a:solidFill>
                  <a:schemeClr val="dk1"/>
                </a:solidFill>
                <a:latin typeface="ヒラギノ丸ゴ ProN W4"/>
                <a:cs typeface="Times New Roman"/>
                <a:sym typeface="Times New Roman"/>
              </a:rPr>
              <a:t>、</a:t>
            </a:r>
            <a:r>
              <a:rPr lang="ja-JP" sz="900" dirty="0" smtClean="0">
                <a:solidFill>
                  <a:schemeClr val="dk1"/>
                </a:solidFill>
                <a:latin typeface="ヒラギノ丸ゴ ProN W4"/>
                <a:cs typeface="Times New Roman"/>
                <a:sym typeface="Times New Roman"/>
              </a:rPr>
              <a:t>横</a:t>
            </a:r>
            <a:r>
              <a:rPr lang="ja-JP" sz="900" dirty="0">
                <a:solidFill>
                  <a:schemeClr val="dk1"/>
                </a:solidFill>
                <a:latin typeface="ヒラギノ丸ゴ ProN W4"/>
                <a:cs typeface="Times New Roman"/>
                <a:sym typeface="Times New Roman"/>
              </a:rPr>
              <a:t>浜トリエンナーレ</a:t>
            </a:r>
            <a:r>
              <a:rPr lang="ja-JP" sz="900" dirty="0" smtClean="0">
                <a:solidFill>
                  <a:schemeClr val="dk1"/>
                </a:solidFill>
                <a:latin typeface="ヒラギノ丸ゴ ProN W4"/>
                <a:cs typeface="Times New Roman"/>
                <a:sym typeface="Times New Roman"/>
              </a:rPr>
              <a:t>2001</a:t>
            </a:r>
            <a:r>
              <a:rPr lang="ja-JP" altLang="en-US" sz="900" dirty="0" smtClean="0">
                <a:solidFill>
                  <a:schemeClr val="dk1"/>
                </a:solidFill>
                <a:latin typeface="ヒラギノ丸ゴ ProN W4"/>
                <a:cs typeface="Times New Roman"/>
                <a:sym typeface="Times New Roman"/>
              </a:rPr>
              <a:t>、</a:t>
            </a:r>
            <a:r>
              <a:rPr lang="ja-JP" sz="900" dirty="0" smtClean="0">
                <a:solidFill>
                  <a:schemeClr val="dk1"/>
                </a:solidFill>
                <a:latin typeface="ヒラギノ丸ゴ ProN W4"/>
                <a:cs typeface="Times New Roman"/>
                <a:sym typeface="Times New Roman"/>
              </a:rPr>
              <a:t>あ</a:t>
            </a:r>
            <a:r>
              <a:rPr lang="ja-JP" sz="900" dirty="0">
                <a:solidFill>
                  <a:schemeClr val="dk1"/>
                </a:solidFill>
                <a:latin typeface="ヒラギノ丸ゴ ProN W4"/>
                <a:cs typeface="Times New Roman"/>
                <a:sym typeface="Times New Roman"/>
              </a:rPr>
              <a:t>いちトリエンナーレ2010のアーティス</a:t>
            </a:r>
            <a:r>
              <a:rPr lang="ja-JP" sz="900" dirty="0" smtClean="0">
                <a:solidFill>
                  <a:schemeClr val="dk1"/>
                </a:solidFill>
                <a:latin typeface="ヒラギノ丸ゴ ProN W4"/>
                <a:cs typeface="Times New Roman"/>
                <a:sym typeface="Times New Roman"/>
              </a:rPr>
              <a:t>テ</a:t>
            </a:r>
            <a:r>
              <a:rPr lang="ja-JP" altLang="en-US" sz="900" dirty="0" smtClean="0">
                <a:solidFill>
                  <a:schemeClr val="dk1"/>
                </a:solidFill>
                <a:latin typeface="ヒラギノ丸ゴ ProN W4"/>
                <a:cs typeface="Times New Roman"/>
                <a:sym typeface="Times New Roman"/>
              </a:rPr>
              <a:t>ィ</a:t>
            </a:r>
            <a:r>
              <a:rPr lang="ja-JP" sz="900" dirty="0" smtClean="0">
                <a:solidFill>
                  <a:schemeClr val="dk1"/>
                </a:solidFill>
                <a:latin typeface="ヒラギノ丸ゴ ProN W4"/>
                <a:cs typeface="Times New Roman"/>
                <a:sym typeface="Times New Roman"/>
              </a:rPr>
              <a:t>ッ</a:t>
            </a:r>
            <a:r>
              <a:rPr lang="ja-JP" sz="900" dirty="0">
                <a:solidFill>
                  <a:schemeClr val="dk1"/>
                </a:solidFill>
                <a:latin typeface="ヒラギノ丸ゴ ProN W4"/>
                <a:cs typeface="Times New Roman"/>
                <a:sym typeface="Times New Roman"/>
              </a:rPr>
              <a:t>ク・ディレクターなどを務める。アジアの近現代美術の企画にも多数参画。詩人としても活躍</a:t>
            </a:r>
            <a:r>
              <a:rPr lang="ja-JP" sz="900" dirty="0" smtClean="0">
                <a:solidFill>
                  <a:schemeClr val="dk1"/>
                </a:solidFill>
                <a:latin typeface="ヒラギノ丸ゴ ProN W4"/>
                <a:cs typeface="Times New Roman"/>
                <a:sym typeface="Times New Roman"/>
              </a:rPr>
              <a:t>し</a:t>
            </a:r>
            <a:r>
              <a:rPr lang="ja-JP" altLang="en-US" sz="900" dirty="0" smtClean="0">
                <a:solidFill>
                  <a:schemeClr val="dk1"/>
                </a:solidFill>
                <a:latin typeface="ヒラギノ丸ゴ ProN W4"/>
                <a:cs typeface="Times New Roman"/>
                <a:sym typeface="Times New Roman"/>
              </a:rPr>
              <a:t>、</a:t>
            </a:r>
            <a:r>
              <a:rPr lang="ja-JP" sz="900" dirty="0" smtClean="0">
                <a:solidFill>
                  <a:schemeClr val="dk1"/>
                </a:solidFill>
                <a:latin typeface="ヒラギノ丸ゴ ProN W4"/>
                <a:cs typeface="Times New Roman"/>
                <a:sym typeface="Times New Roman"/>
              </a:rPr>
              <a:t>1991</a:t>
            </a:r>
            <a:r>
              <a:rPr lang="ja-JP" sz="900" dirty="0">
                <a:solidFill>
                  <a:schemeClr val="dk1"/>
                </a:solidFill>
                <a:latin typeface="ヒラギノ丸ゴ ProN W4"/>
                <a:cs typeface="Times New Roman"/>
                <a:sym typeface="Times New Roman"/>
              </a:rPr>
              <a:t>年に歴程新鋭</a:t>
            </a:r>
            <a:r>
              <a:rPr lang="ja-JP" sz="900" dirty="0" smtClean="0">
                <a:solidFill>
                  <a:schemeClr val="dk1"/>
                </a:solidFill>
                <a:latin typeface="ヒラギノ丸ゴ ProN W4"/>
                <a:cs typeface="Times New Roman"/>
                <a:sym typeface="Times New Roman"/>
              </a:rPr>
              <a:t>賞</a:t>
            </a:r>
            <a:r>
              <a:rPr lang="ja-JP" altLang="en-US" sz="900" dirty="0" smtClean="0">
                <a:solidFill>
                  <a:schemeClr val="dk1"/>
                </a:solidFill>
                <a:latin typeface="ヒラギノ丸ゴ ProN W4"/>
                <a:cs typeface="Times New Roman"/>
                <a:sym typeface="Times New Roman"/>
              </a:rPr>
              <a:t>、</a:t>
            </a:r>
            <a:r>
              <a:rPr lang="ja-JP" sz="900" dirty="0" smtClean="0">
                <a:solidFill>
                  <a:schemeClr val="dk1"/>
                </a:solidFill>
                <a:latin typeface="ヒラギノ丸ゴ ProN W4"/>
                <a:cs typeface="Times New Roman"/>
                <a:sym typeface="Times New Roman"/>
              </a:rPr>
              <a:t>2005</a:t>
            </a:r>
            <a:r>
              <a:rPr lang="ja-JP" sz="900" dirty="0">
                <a:solidFill>
                  <a:schemeClr val="dk1"/>
                </a:solidFill>
                <a:latin typeface="ヒラギノ丸ゴ ProN W4"/>
                <a:cs typeface="Times New Roman"/>
                <a:sym typeface="Times New Roman"/>
              </a:rPr>
              <a:t>年に高見順賞を受</a:t>
            </a:r>
            <a:r>
              <a:rPr lang="ja-JP" sz="900" dirty="0" smtClean="0">
                <a:solidFill>
                  <a:schemeClr val="dk1"/>
                </a:solidFill>
                <a:latin typeface="ヒラギノ丸ゴ ProN W4"/>
                <a:cs typeface="Times New Roman"/>
                <a:sym typeface="Times New Roman"/>
              </a:rPr>
              <a:t>賞</a:t>
            </a:r>
            <a:r>
              <a:rPr lang="ja-JP" altLang="en-US" sz="900" dirty="0" smtClean="0">
                <a:solidFill>
                  <a:schemeClr val="dk1"/>
                </a:solidFill>
                <a:latin typeface="ヒラギノ丸ゴ ProN W4"/>
                <a:cs typeface="Times New Roman"/>
                <a:sym typeface="Times New Roman"/>
              </a:rPr>
              <a:t>、</a:t>
            </a:r>
            <a:r>
              <a:rPr lang="ja-JP" sz="900" dirty="0" smtClean="0">
                <a:solidFill>
                  <a:schemeClr val="dk1"/>
                </a:solidFill>
                <a:latin typeface="ヒラギノ丸ゴ ProN W4"/>
                <a:cs typeface="Times New Roman"/>
                <a:sym typeface="Times New Roman"/>
              </a:rPr>
              <a:t>2013</a:t>
            </a:r>
            <a:r>
              <a:rPr lang="ja-JP" sz="900" dirty="0">
                <a:solidFill>
                  <a:schemeClr val="dk1"/>
                </a:solidFill>
                <a:latin typeface="ヒラギノ丸ゴ ProN W4"/>
                <a:cs typeface="Times New Roman"/>
                <a:sym typeface="Times New Roman"/>
              </a:rPr>
              <a:t>年に萩原朔太郎賞を受賞。</a:t>
            </a:r>
          </a:p>
          <a:p>
            <a:pPr marL="0" marR="0" lvl="0" indent="0" algn="l" rtl="0">
              <a:spcBef>
                <a:spcPts val="0"/>
              </a:spcBef>
              <a:buNone/>
            </a:pPr>
            <a:endParaRPr sz="1000" b="1" dirty="0">
              <a:solidFill>
                <a:srgbClr val="262626"/>
              </a:solidFill>
              <a:latin typeface="+mn-ea"/>
              <a:cs typeface="Times New Roman"/>
              <a:sym typeface="Times New Roman"/>
            </a:endParaRPr>
          </a:p>
          <a:p>
            <a:pPr marL="0" marR="0" lvl="0" indent="0" algn="l" rtl="0">
              <a:spcBef>
                <a:spcPts val="0"/>
              </a:spcBef>
              <a:buNone/>
            </a:pPr>
            <a:endParaRPr sz="1000" b="0" i="0" u="none" strike="noStrike" cap="none" baseline="0" dirty="0">
              <a:solidFill>
                <a:srgbClr val="262626"/>
              </a:solidFill>
              <a:latin typeface="+mn-ea"/>
              <a:cs typeface="Arial"/>
              <a:sym typeface="Arial"/>
            </a:endParaRPr>
          </a:p>
        </p:txBody>
      </p:sp>
      <p:sp>
        <p:nvSpPr>
          <p:cNvPr id="111" name="Shape 111"/>
          <p:cNvSpPr txBox="1"/>
          <p:nvPr/>
        </p:nvSpPr>
        <p:spPr>
          <a:xfrm>
            <a:off x="1835696" y="4365104"/>
            <a:ext cx="6692700" cy="1061789"/>
          </a:xfrm>
          <a:prstGeom prst="rect">
            <a:avLst/>
          </a:prstGeom>
          <a:noFill/>
          <a:ln>
            <a:noFill/>
          </a:ln>
        </p:spPr>
        <p:txBody>
          <a:bodyPr lIns="91425" tIns="45700" rIns="91425" bIns="45700" anchor="t" anchorCtr="0">
            <a:spAutoFit/>
          </a:bodyPr>
          <a:lstStyle/>
          <a:p>
            <a:pPr marL="0" marR="0" lvl="0" indent="0" algn="l" rtl="0">
              <a:spcBef>
                <a:spcPts val="0"/>
              </a:spcBef>
              <a:buClr>
                <a:schemeClr val="dk1"/>
              </a:buClr>
              <a:buSzPct val="122222"/>
              <a:buFont typeface="Arial"/>
              <a:buNone/>
            </a:pPr>
            <a:r>
              <a:rPr lang="ja-JP" sz="900" b="1" dirty="0">
                <a:solidFill>
                  <a:schemeClr val="dk1"/>
                </a:solidFill>
                <a:latin typeface="ヒラギノ丸ゴ ProN W4"/>
                <a:cs typeface="Times New Roman"/>
                <a:sym typeface="Times New Roman"/>
              </a:rPr>
              <a:t>秋元　雄史（あきもと　ゆうじ）</a:t>
            </a:r>
          </a:p>
          <a:p>
            <a:pPr marL="0" marR="0" lvl="0" indent="0" algn="l" rtl="0">
              <a:spcBef>
                <a:spcPts val="0"/>
              </a:spcBef>
              <a:buClr>
                <a:schemeClr val="dk1"/>
              </a:buClr>
              <a:buSzPct val="122222"/>
              <a:buFont typeface="Arial"/>
              <a:buNone/>
            </a:pPr>
            <a:r>
              <a:rPr lang="ja-JP" sz="900" dirty="0">
                <a:solidFill>
                  <a:schemeClr val="dk1"/>
                </a:solidFill>
                <a:latin typeface="ヒラギノ丸ゴ ProN W4"/>
                <a:cs typeface="Times New Roman"/>
                <a:sym typeface="Times New Roman"/>
              </a:rPr>
              <a:t>金沢</a:t>
            </a:r>
            <a:r>
              <a:rPr lang="ja-JP" sz="900" dirty="0">
                <a:solidFill>
                  <a:schemeClr val="dk1"/>
                </a:solidFill>
                <a:latin typeface="ヒラギノ丸ゴ ProN W4"/>
              </a:rPr>
              <a:t>21</a:t>
            </a:r>
            <a:r>
              <a:rPr lang="ja-JP" sz="900" dirty="0">
                <a:solidFill>
                  <a:schemeClr val="dk1"/>
                </a:solidFill>
                <a:latin typeface="ヒラギノ丸ゴ ProN W4"/>
                <a:cs typeface="Times New Roman"/>
                <a:sym typeface="Times New Roman"/>
              </a:rPr>
              <a:t>世紀美術館館長</a:t>
            </a:r>
            <a:r>
              <a:rPr lang="ja-JP" sz="900" dirty="0" smtClean="0">
                <a:solidFill>
                  <a:schemeClr val="dk1"/>
                </a:solidFill>
                <a:latin typeface="ヒラギノ丸ゴ ProN W4"/>
                <a:cs typeface="Times New Roman"/>
                <a:sym typeface="Times New Roman"/>
              </a:rPr>
              <a:t>。</a:t>
            </a:r>
            <a:r>
              <a:rPr lang="ja-JP" sz="900" dirty="0" smtClean="0">
                <a:solidFill>
                  <a:schemeClr val="dk1"/>
                </a:solidFill>
                <a:latin typeface="ヒラギノ丸ゴ ProN W4"/>
              </a:rPr>
              <a:t>1955</a:t>
            </a:r>
            <a:r>
              <a:rPr lang="ja-JP" sz="900" dirty="0">
                <a:solidFill>
                  <a:schemeClr val="dk1"/>
                </a:solidFill>
                <a:latin typeface="ヒラギノ丸ゴ ProN W4"/>
                <a:cs typeface="Times New Roman"/>
                <a:sym typeface="Times New Roman"/>
              </a:rPr>
              <a:t>年東京都生まれ。東</a:t>
            </a:r>
            <a:r>
              <a:rPr lang="ja-JP" sz="900" dirty="0" smtClean="0">
                <a:solidFill>
                  <a:schemeClr val="dk1"/>
                </a:solidFill>
                <a:latin typeface="ヒラギノ丸ゴ ProN W4"/>
                <a:cs typeface="Times New Roman"/>
                <a:sym typeface="Times New Roman"/>
              </a:rPr>
              <a:t>京</a:t>
            </a:r>
            <a:r>
              <a:rPr lang="ja-JP" altLang="en-US" sz="900" dirty="0" smtClean="0">
                <a:solidFill>
                  <a:schemeClr val="dk1"/>
                </a:solidFill>
                <a:latin typeface="ヒラギノ丸ゴ ProN W4"/>
                <a:cs typeface="Times New Roman"/>
                <a:sym typeface="Times New Roman"/>
              </a:rPr>
              <a:t>藝</a:t>
            </a:r>
            <a:r>
              <a:rPr lang="ja-JP" sz="900" dirty="0" smtClean="0">
                <a:solidFill>
                  <a:schemeClr val="dk1"/>
                </a:solidFill>
                <a:latin typeface="ヒラギノ丸ゴ ProN W4"/>
                <a:cs typeface="Times New Roman"/>
                <a:sym typeface="Times New Roman"/>
              </a:rPr>
              <a:t>術</a:t>
            </a:r>
            <a:r>
              <a:rPr lang="ja-JP" sz="900" dirty="0">
                <a:solidFill>
                  <a:schemeClr val="dk1"/>
                </a:solidFill>
                <a:latin typeface="ヒラギノ丸ゴ ProN W4"/>
                <a:cs typeface="Times New Roman"/>
                <a:sym typeface="Times New Roman"/>
              </a:rPr>
              <a:t>大学美術学部卒業。</a:t>
            </a:r>
            <a:r>
              <a:rPr lang="ja-JP" sz="900" dirty="0">
                <a:solidFill>
                  <a:schemeClr val="dk1"/>
                </a:solidFill>
                <a:latin typeface="ヒラギノ丸ゴ ProN W4"/>
              </a:rPr>
              <a:t> 1991</a:t>
            </a:r>
            <a:r>
              <a:rPr lang="ja-JP" sz="900" dirty="0">
                <a:solidFill>
                  <a:schemeClr val="dk1"/>
                </a:solidFill>
                <a:latin typeface="ヒラギノ丸ゴ ProN W4"/>
                <a:cs typeface="Times New Roman"/>
                <a:sym typeface="Times New Roman"/>
              </a:rPr>
              <a:t>年～</a:t>
            </a:r>
            <a:r>
              <a:rPr lang="ja-JP" sz="900" dirty="0">
                <a:solidFill>
                  <a:schemeClr val="dk1"/>
                </a:solidFill>
                <a:latin typeface="ヒラギノ丸ゴ ProN W4"/>
              </a:rPr>
              <a:t>2006</a:t>
            </a:r>
            <a:r>
              <a:rPr lang="ja-JP" sz="900" dirty="0" smtClean="0">
                <a:solidFill>
                  <a:schemeClr val="dk1"/>
                </a:solidFill>
                <a:latin typeface="ヒラギノ丸ゴ ProN W4"/>
                <a:cs typeface="Times New Roman"/>
                <a:sym typeface="Times New Roman"/>
              </a:rPr>
              <a:t>年ベ</a:t>
            </a:r>
            <a:r>
              <a:rPr lang="ja-JP" sz="900" dirty="0">
                <a:solidFill>
                  <a:schemeClr val="dk1"/>
                </a:solidFill>
                <a:latin typeface="ヒラギノ丸ゴ ProN W4"/>
                <a:cs typeface="Times New Roman"/>
                <a:sym typeface="Times New Roman"/>
              </a:rPr>
              <a:t>ネッセアートサイト直島の企画、運営に携わる。主な仕事は「地中美術館」「直島・家プロジェクト」他、数々のサイ</a:t>
            </a:r>
            <a:r>
              <a:rPr lang="ja-JP" sz="900" dirty="0" smtClean="0">
                <a:solidFill>
                  <a:schemeClr val="dk1"/>
                </a:solidFill>
                <a:latin typeface="ヒラギノ丸ゴ ProN W4"/>
                <a:cs typeface="Times New Roman"/>
                <a:sym typeface="Times New Roman"/>
              </a:rPr>
              <a:t>ト</a:t>
            </a:r>
            <a:r>
              <a:rPr lang="ja-JP" altLang="en-US" sz="900" dirty="0" smtClean="0">
                <a:solidFill>
                  <a:schemeClr val="dk1"/>
                </a:solidFill>
                <a:latin typeface="ヒラギノ丸ゴ ProN W4"/>
                <a:cs typeface="Times New Roman"/>
                <a:sym typeface="Times New Roman"/>
              </a:rPr>
              <a:t>ス</a:t>
            </a:r>
            <a:r>
              <a:rPr lang="ja-JP" sz="900" dirty="0" smtClean="0">
                <a:solidFill>
                  <a:schemeClr val="dk1"/>
                </a:solidFill>
                <a:latin typeface="ヒラギノ丸ゴ ProN W4"/>
                <a:cs typeface="Times New Roman"/>
                <a:sym typeface="Times New Roman"/>
              </a:rPr>
              <a:t>ペ</a:t>
            </a:r>
            <a:r>
              <a:rPr lang="ja-JP" sz="900" dirty="0">
                <a:solidFill>
                  <a:schemeClr val="dk1"/>
                </a:solidFill>
                <a:latin typeface="ヒラギノ丸ゴ ProN W4"/>
                <a:cs typeface="Times New Roman"/>
                <a:sym typeface="Times New Roman"/>
              </a:rPr>
              <a:t>シフィックワークのディレクションを手がけた。</a:t>
            </a:r>
            <a:r>
              <a:rPr lang="ja-JP" sz="900" dirty="0">
                <a:solidFill>
                  <a:schemeClr val="dk1"/>
                </a:solidFill>
                <a:latin typeface="ヒラギノ丸ゴ ProN W4"/>
              </a:rPr>
              <a:t>2007</a:t>
            </a:r>
            <a:r>
              <a:rPr lang="ja-JP" sz="900" dirty="0">
                <a:solidFill>
                  <a:schemeClr val="dk1"/>
                </a:solidFill>
                <a:latin typeface="ヒラギノ丸ゴ ProN W4"/>
                <a:cs typeface="Times New Roman"/>
                <a:sym typeface="Times New Roman"/>
              </a:rPr>
              <a:t>年から現職。</a:t>
            </a:r>
            <a:r>
              <a:rPr lang="ja-JP" sz="900" dirty="0">
                <a:solidFill>
                  <a:schemeClr val="dk1"/>
                </a:solidFill>
                <a:latin typeface="ヒラギノ丸ゴ ProN W4"/>
              </a:rPr>
              <a:t>2008</a:t>
            </a:r>
            <a:r>
              <a:rPr lang="ja-JP" sz="900" dirty="0">
                <a:solidFill>
                  <a:schemeClr val="dk1"/>
                </a:solidFill>
                <a:latin typeface="ヒラギノ丸ゴ ProN W4"/>
                <a:cs typeface="Times New Roman"/>
                <a:sym typeface="Times New Roman"/>
              </a:rPr>
              <a:t>年「金沢アートプラットホーム</a:t>
            </a:r>
            <a:r>
              <a:rPr lang="ja-JP" sz="900" dirty="0">
                <a:solidFill>
                  <a:schemeClr val="dk1"/>
                </a:solidFill>
                <a:latin typeface="ヒラギノ丸ゴ ProN W4"/>
              </a:rPr>
              <a:t>2008</a:t>
            </a:r>
            <a:r>
              <a:rPr lang="ja-JP" sz="900" dirty="0">
                <a:solidFill>
                  <a:schemeClr val="dk1"/>
                </a:solidFill>
                <a:latin typeface="ヒラギノ丸ゴ ProN W4"/>
                <a:cs typeface="Times New Roman"/>
                <a:sym typeface="Times New Roman"/>
              </a:rPr>
              <a:t>」、第</a:t>
            </a:r>
            <a:r>
              <a:rPr lang="ja-JP" sz="900" dirty="0">
                <a:solidFill>
                  <a:schemeClr val="dk1"/>
                </a:solidFill>
                <a:latin typeface="ヒラギノ丸ゴ ProN W4"/>
              </a:rPr>
              <a:t>1</a:t>
            </a:r>
            <a:r>
              <a:rPr lang="ja-JP" sz="900" dirty="0">
                <a:solidFill>
                  <a:schemeClr val="dk1"/>
                </a:solidFill>
                <a:latin typeface="ヒラギノ丸ゴ ProN W4"/>
                <a:cs typeface="Times New Roman"/>
                <a:sym typeface="Times New Roman"/>
              </a:rPr>
              <a:t>回（</a:t>
            </a:r>
            <a:r>
              <a:rPr lang="ja-JP" sz="900" dirty="0">
                <a:solidFill>
                  <a:schemeClr val="dk1"/>
                </a:solidFill>
                <a:latin typeface="ヒラギノ丸ゴ ProN W4"/>
              </a:rPr>
              <a:t>2010</a:t>
            </a:r>
            <a:r>
              <a:rPr lang="ja-JP" sz="900" dirty="0">
                <a:solidFill>
                  <a:schemeClr val="dk1"/>
                </a:solidFill>
                <a:latin typeface="ヒラギノ丸ゴ ProN W4"/>
                <a:cs typeface="Times New Roman"/>
                <a:sym typeface="Times New Roman"/>
              </a:rPr>
              <a:t>年）、第</a:t>
            </a:r>
            <a:r>
              <a:rPr lang="ja-JP" sz="900" dirty="0">
                <a:solidFill>
                  <a:schemeClr val="dk1"/>
                </a:solidFill>
                <a:latin typeface="ヒラギノ丸ゴ ProN W4"/>
              </a:rPr>
              <a:t>2</a:t>
            </a:r>
            <a:r>
              <a:rPr lang="ja-JP" sz="900" dirty="0">
                <a:solidFill>
                  <a:schemeClr val="dk1"/>
                </a:solidFill>
                <a:latin typeface="ヒラギノ丸ゴ ProN W4"/>
                <a:cs typeface="Times New Roman"/>
                <a:sym typeface="Times New Roman"/>
              </a:rPr>
              <a:t>回（</a:t>
            </a:r>
            <a:r>
              <a:rPr lang="ja-JP" sz="900" dirty="0">
                <a:solidFill>
                  <a:schemeClr val="dk1"/>
                </a:solidFill>
                <a:latin typeface="ヒラギノ丸ゴ ProN W4"/>
              </a:rPr>
              <a:t>2013</a:t>
            </a:r>
            <a:r>
              <a:rPr lang="ja-JP" sz="900" dirty="0">
                <a:solidFill>
                  <a:schemeClr val="dk1"/>
                </a:solidFill>
                <a:latin typeface="ヒラギノ丸ゴ ProN W4"/>
                <a:cs typeface="Times New Roman"/>
                <a:sym typeface="Times New Roman"/>
              </a:rPr>
              <a:t>年）「金沢・世界工芸トリエンナーレ」の総合ディレクター。また</a:t>
            </a:r>
            <a:r>
              <a:rPr lang="ja-JP" sz="900" dirty="0">
                <a:solidFill>
                  <a:schemeClr val="dk1"/>
                </a:solidFill>
                <a:latin typeface="ヒラギノ丸ゴ ProN W4"/>
              </a:rPr>
              <a:t>2012</a:t>
            </a:r>
            <a:r>
              <a:rPr lang="ja-JP" sz="900" dirty="0">
                <a:solidFill>
                  <a:schemeClr val="dk1"/>
                </a:solidFill>
                <a:latin typeface="ヒラギノ丸ゴ ProN W4"/>
                <a:cs typeface="Times New Roman"/>
                <a:sym typeface="Times New Roman"/>
              </a:rPr>
              <a:t>年「工芸未来派」の企画を通して現代美術の視点から工芸を紹介。</a:t>
            </a:r>
            <a:r>
              <a:rPr lang="ja-JP" sz="900" dirty="0">
                <a:solidFill>
                  <a:schemeClr val="dk1"/>
                </a:solidFill>
                <a:latin typeface="ヒラギノ丸ゴ ProN W4"/>
              </a:rPr>
              <a:t>2013</a:t>
            </a:r>
            <a:r>
              <a:rPr lang="ja-JP" sz="900" dirty="0">
                <a:solidFill>
                  <a:schemeClr val="dk1"/>
                </a:solidFill>
                <a:latin typeface="ヒラギノ丸ゴ ProN W4"/>
                <a:cs typeface="Times New Roman"/>
                <a:sym typeface="Times New Roman"/>
              </a:rPr>
              <a:t>年「柿沼康二　書の道　ぱーっ」展を実施し、書へも興味の幅を広げている。東</a:t>
            </a:r>
            <a:r>
              <a:rPr lang="ja-JP" sz="900" dirty="0" smtClean="0">
                <a:solidFill>
                  <a:schemeClr val="dk1"/>
                </a:solidFill>
                <a:latin typeface="ヒラギノ丸ゴ ProN W4"/>
                <a:cs typeface="Times New Roman"/>
                <a:sym typeface="Times New Roman"/>
              </a:rPr>
              <a:t>京</a:t>
            </a:r>
            <a:r>
              <a:rPr lang="ja-JP" altLang="en-US" sz="900" dirty="0" smtClean="0">
                <a:solidFill>
                  <a:schemeClr val="dk1"/>
                </a:solidFill>
                <a:latin typeface="ヒラギノ丸ゴ ProN W4"/>
                <a:cs typeface="Times New Roman"/>
                <a:sym typeface="Times New Roman"/>
              </a:rPr>
              <a:t>藝</a:t>
            </a:r>
            <a:r>
              <a:rPr lang="ja-JP" sz="900" dirty="0" smtClean="0">
                <a:solidFill>
                  <a:schemeClr val="dk1"/>
                </a:solidFill>
                <a:latin typeface="ヒラギノ丸ゴ ProN W4"/>
                <a:cs typeface="Times New Roman"/>
                <a:sym typeface="Times New Roman"/>
              </a:rPr>
              <a:t>術</a:t>
            </a:r>
            <a:r>
              <a:rPr lang="ja-JP" sz="900" dirty="0">
                <a:solidFill>
                  <a:schemeClr val="dk1"/>
                </a:solidFill>
                <a:latin typeface="ヒラギノ丸ゴ ProN W4"/>
                <a:cs typeface="Times New Roman"/>
                <a:sym typeface="Times New Roman"/>
              </a:rPr>
              <a:t>大学客員教授、秋田公立美術大学客員教授。</a:t>
            </a:r>
          </a:p>
          <a:p>
            <a:pPr marL="0" marR="0" lvl="0" indent="0" algn="l" rtl="0">
              <a:spcBef>
                <a:spcPts val="0"/>
              </a:spcBef>
              <a:buNone/>
            </a:pPr>
            <a:endParaRPr sz="900" b="1" dirty="0">
              <a:solidFill>
                <a:srgbClr val="262626"/>
              </a:solidFill>
              <a:latin typeface="+mn-ea"/>
            </a:endParaRPr>
          </a:p>
        </p:txBody>
      </p:sp>
      <p:sp>
        <p:nvSpPr>
          <p:cNvPr id="113" name="Shape 113"/>
          <p:cNvSpPr txBox="1"/>
          <p:nvPr/>
        </p:nvSpPr>
        <p:spPr>
          <a:xfrm>
            <a:off x="1835696" y="5445224"/>
            <a:ext cx="6696744" cy="938678"/>
          </a:xfrm>
          <a:prstGeom prst="rect">
            <a:avLst/>
          </a:prstGeom>
          <a:noFill/>
          <a:ln>
            <a:noFill/>
          </a:ln>
        </p:spPr>
        <p:txBody>
          <a:bodyPr wrap="square" lIns="91425" tIns="45700" rIns="91425" bIns="45700" anchor="t" anchorCtr="0">
            <a:spAutoFit/>
          </a:bodyPr>
          <a:lstStyle/>
          <a:p>
            <a:pPr marL="0" marR="0" lvl="0" indent="0" algn="l" rtl="0">
              <a:spcBef>
                <a:spcPts val="0"/>
              </a:spcBef>
              <a:buSzPct val="25000"/>
              <a:buNone/>
            </a:pPr>
            <a:r>
              <a:rPr lang="ja-JP" sz="900" b="1" i="0" u="none" strike="noStrike" cap="none" baseline="0" dirty="0">
                <a:latin typeface="ヒラギノ丸ゴ ProN W4"/>
                <a:cs typeface="Arial"/>
                <a:sym typeface="Arial"/>
              </a:rPr>
              <a:t>南嶌　</a:t>
            </a:r>
            <a:r>
              <a:rPr lang="ja-JP" sz="900" b="1" i="0" u="none" strike="noStrike" cap="none" baseline="0" dirty="0" smtClean="0">
                <a:latin typeface="ヒラギノ丸ゴ ProN W4"/>
                <a:cs typeface="Arial"/>
                <a:sym typeface="Arial"/>
              </a:rPr>
              <a:t>宏</a:t>
            </a:r>
            <a:r>
              <a:rPr lang="ja-JP" altLang="en-US" sz="900" b="1" i="0" u="none" strike="noStrike" cap="none" baseline="0" dirty="0" smtClean="0">
                <a:latin typeface="ヒラギノ丸ゴ ProN W4"/>
                <a:cs typeface="Arial"/>
                <a:sym typeface="Arial"/>
              </a:rPr>
              <a:t>（みなみしま　ひろし）</a:t>
            </a:r>
            <a:endParaRPr lang="ja-JP" sz="900" b="1" i="0" u="none" strike="noStrike" cap="none" baseline="0" dirty="0">
              <a:latin typeface="ヒラギノ丸ゴ ProN W4"/>
              <a:cs typeface="Arial"/>
              <a:sym typeface="Arial"/>
            </a:endParaRPr>
          </a:p>
          <a:p>
            <a:r>
              <a:rPr lang="ja-JP" altLang="ja-JP" sz="900" dirty="0" smtClean="0">
                <a:latin typeface="ヒラギノ丸ゴ ProN W4"/>
              </a:rPr>
              <a:t>女子美術大学 芸術学部 アート・デザイン表現学科 アートプロデュース表現領域、教授</a:t>
            </a:r>
            <a:r>
              <a:rPr lang="ja-JP" altLang="en-US" sz="900" dirty="0" smtClean="0">
                <a:latin typeface="ヒラギノ丸ゴ ProN W4"/>
              </a:rPr>
              <a:t>。</a:t>
            </a:r>
            <a:r>
              <a:rPr lang="en-US" altLang="ja-JP" sz="900" dirty="0" smtClean="0">
                <a:latin typeface="ヒラギノ丸ゴ ProN W4"/>
              </a:rPr>
              <a:t>1957</a:t>
            </a:r>
            <a:r>
              <a:rPr lang="ja-JP" altLang="ja-JP" sz="900" dirty="0" smtClean="0">
                <a:latin typeface="ヒラギノ丸ゴ ProN W4"/>
              </a:rPr>
              <a:t>年 長野県生まれ 。筑波大学芸術専門学群芸術学専攻卒業 、カルティエ現代美術財団の奨学生としてパリへ留学。 全国美術館会議理事、国際美術評論家連盟理事、熊本市現代美術館長などを歴任。 第</a:t>
            </a:r>
            <a:r>
              <a:rPr lang="en-US" altLang="ja-JP" sz="900" dirty="0" smtClean="0">
                <a:latin typeface="ヒラギノ丸ゴ ProN W4"/>
              </a:rPr>
              <a:t>53</a:t>
            </a:r>
            <a:r>
              <a:rPr lang="ja-JP" altLang="ja-JP" sz="900" dirty="0" smtClean="0">
                <a:latin typeface="ヒラギノ丸ゴ ProN W4"/>
              </a:rPr>
              <a:t>回ヴェネチア・ビエンナーレ日本館コミッショナー。プラハトリエンナーレ</a:t>
            </a:r>
            <a:r>
              <a:rPr lang="en-US" altLang="ja-JP" sz="900" dirty="0" smtClean="0">
                <a:latin typeface="ヒラギノ丸ゴ ProN W4"/>
              </a:rPr>
              <a:t> 2008</a:t>
            </a:r>
            <a:r>
              <a:rPr lang="ja-JP" altLang="ja-JP" sz="900" dirty="0" smtClean="0">
                <a:latin typeface="ヒラギノ丸ゴ ProN W4"/>
              </a:rPr>
              <a:t>キュレーター。</a:t>
            </a:r>
            <a:r>
              <a:rPr lang="en-US" altLang="ja-JP" sz="900" dirty="0" smtClean="0">
                <a:latin typeface="ヒラギノ丸ゴ ProN W4"/>
              </a:rPr>
              <a:t> 2009</a:t>
            </a:r>
            <a:r>
              <a:rPr lang="ja-JP" altLang="ja-JP" sz="900" dirty="0" smtClean="0">
                <a:latin typeface="ヒラギノ丸ゴ ProN W4"/>
              </a:rPr>
              <a:t>年、第３回西洋美術振興財団</a:t>
            </a:r>
            <a:r>
              <a:rPr lang="ja-JP" altLang="en-US" sz="900" dirty="0" smtClean="0">
                <a:latin typeface="ヒラギノ丸ゴ ProN W4"/>
              </a:rPr>
              <a:t>賞</a:t>
            </a:r>
            <a:r>
              <a:rPr lang="ja-JP" altLang="ja-JP" sz="900" dirty="0" smtClean="0">
                <a:latin typeface="ヒラギノ丸ゴ ProN W4"/>
              </a:rPr>
              <a:t>学術賞受賞。著書に「豚と福音」（七賢出版）がある。</a:t>
            </a:r>
          </a:p>
          <a:p>
            <a:pPr marL="0" marR="0" lvl="0" indent="0" algn="l" rtl="0">
              <a:spcBef>
                <a:spcPts val="0"/>
              </a:spcBef>
              <a:buNone/>
            </a:pPr>
            <a:endParaRPr sz="1000" b="1" i="0" u="none" strike="noStrike" cap="none" baseline="0" dirty="0">
              <a:solidFill>
                <a:srgbClr val="262626"/>
              </a:solidFill>
              <a:latin typeface="ヒラギノ丸ゴ ProN W4"/>
              <a:cs typeface="Arial"/>
              <a:sym typeface="Arial"/>
            </a:endParaRPr>
          </a:p>
        </p:txBody>
      </p:sp>
      <p:pic>
        <p:nvPicPr>
          <p:cNvPr id="114" name="Shape 114"/>
          <p:cNvPicPr preferRelativeResize="0"/>
          <p:nvPr/>
        </p:nvPicPr>
        <p:blipFill>
          <a:blip r:embed="rId3" cstate="print">
            <a:alphaModFix/>
          </a:blip>
          <a:stretch>
            <a:fillRect/>
          </a:stretch>
        </p:blipFill>
        <p:spPr>
          <a:xfrm>
            <a:off x="755575" y="1111375"/>
            <a:ext cx="819600" cy="819600"/>
          </a:xfrm>
          <a:prstGeom prst="rect">
            <a:avLst/>
          </a:prstGeom>
          <a:noFill/>
          <a:ln>
            <a:noFill/>
          </a:ln>
        </p:spPr>
      </p:pic>
      <p:pic>
        <p:nvPicPr>
          <p:cNvPr id="115" name="Shape 115"/>
          <p:cNvPicPr preferRelativeResize="0"/>
          <p:nvPr/>
        </p:nvPicPr>
        <p:blipFill>
          <a:blip r:embed="rId4" cstate="print">
            <a:alphaModFix/>
          </a:blip>
          <a:stretch>
            <a:fillRect/>
          </a:stretch>
        </p:blipFill>
        <p:spPr>
          <a:xfrm>
            <a:off x="755575" y="2198175"/>
            <a:ext cx="819600" cy="819600"/>
          </a:xfrm>
          <a:prstGeom prst="rect">
            <a:avLst/>
          </a:prstGeom>
          <a:noFill/>
          <a:ln>
            <a:noFill/>
          </a:ln>
        </p:spPr>
      </p:pic>
      <p:pic>
        <p:nvPicPr>
          <p:cNvPr id="116" name="Shape 116"/>
          <p:cNvPicPr preferRelativeResize="0"/>
          <p:nvPr/>
        </p:nvPicPr>
        <p:blipFill>
          <a:blip r:embed="rId5" cstate="print">
            <a:alphaModFix/>
          </a:blip>
          <a:stretch>
            <a:fillRect/>
          </a:stretch>
        </p:blipFill>
        <p:spPr>
          <a:xfrm>
            <a:off x="755575" y="3281637"/>
            <a:ext cx="819599" cy="819599"/>
          </a:xfrm>
          <a:prstGeom prst="rect">
            <a:avLst/>
          </a:prstGeom>
          <a:noFill/>
          <a:ln>
            <a:noFill/>
          </a:ln>
        </p:spPr>
      </p:pic>
      <p:pic>
        <p:nvPicPr>
          <p:cNvPr id="117" name="Shape 117"/>
          <p:cNvPicPr preferRelativeResize="0"/>
          <p:nvPr/>
        </p:nvPicPr>
        <p:blipFill>
          <a:blip r:embed="rId6" cstate="print">
            <a:alphaModFix/>
          </a:blip>
          <a:stretch>
            <a:fillRect/>
          </a:stretch>
        </p:blipFill>
        <p:spPr>
          <a:xfrm>
            <a:off x="755586" y="4378462"/>
            <a:ext cx="819599" cy="819621"/>
          </a:xfrm>
          <a:prstGeom prst="rect">
            <a:avLst/>
          </a:prstGeom>
          <a:noFill/>
          <a:ln>
            <a:noFill/>
          </a:ln>
        </p:spPr>
      </p:pic>
      <p:sp>
        <p:nvSpPr>
          <p:cNvPr id="14" name="テキスト ボックス 13"/>
          <p:cNvSpPr txBox="1"/>
          <p:nvPr/>
        </p:nvSpPr>
        <p:spPr>
          <a:xfrm>
            <a:off x="683568" y="5157192"/>
            <a:ext cx="1008112" cy="369332"/>
          </a:xfrm>
          <a:prstGeom prst="rect">
            <a:avLst/>
          </a:prstGeom>
          <a:noFill/>
        </p:spPr>
        <p:txBody>
          <a:bodyPr wrap="square" rtlCol="0">
            <a:spAutoFit/>
          </a:bodyPr>
          <a:lstStyle/>
          <a:p>
            <a:r>
              <a:rPr lang="en-US" altLang="ja-JP" sz="600" dirty="0" smtClean="0"/>
              <a:t>※</a:t>
            </a:r>
            <a:r>
              <a:rPr lang="ja-JP" altLang="ja-JP" sz="600" dirty="0" smtClean="0"/>
              <a:t>ＣＨＩＳＡＴＯ　ＨＩＫＩＴＡ</a:t>
            </a:r>
          </a:p>
          <a:p>
            <a:endParaRPr lang="en-US" altLang="ja-JP" sz="600" dirty="0" smtClean="0"/>
          </a:p>
          <a:p>
            <a:endParaRPr lang="ja-JP" altLang="ja-JP" sz="600" dirty="0" smtClean="0"/>
          </a:p>
        </p:txBody>
      </p:sp>
      <p:pic>
        <p:nvPicPr>
          <p:cNvPr id="16" name="図 15" descr="MINAMISHIMA四角.jpg"/>
          <p:cNvPicPr>
            <a:picLocks noChangeAspect="1"/>
          </p:cNvPicPr>
          <p:nvPr/>
        </p:nvPicPr>
        <p:blipFill>
          <a:blip r:embed="rId7" cstate="print"/>
          <a:stretch>
            <a:fillRect/>
          </a:stretch>
        </p:blipFill>
        <p:spPr>
          <a:xfrm>
            <a:off x="755576" y="5517232"/>
            <a:ext cx="792088" cy="792088"/>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t="6142" b="20162"/>
          <a:stretch/>
        </p:blipFill>
        <p:spPr>
          <a:xfrm>
            <a:off x="755576" y="5517232"/>
            <a:ext cx="842421" cy="886916"/>
          </a:xfrm>
          <a:prstGeom prst="rect">
            <a:avLst/>
          </a:prstGeom>
        </p:spPr>
      </p:pic>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b="19985"/>
          <a:stretch/>
        </p:blipFill>
        <p:spPr>
          <a:xfrm>
            <a:off x="755576" y="3356992"/>
            <a:ext cx="848680" cy="843480"/>
          </a:xfrm>
          <a:prstGeom prst="rect">
            <a:avLst/>
          </a:prstGeom>
        </p:spPr>
      </p:pic>
      <p:pic>
        <p:nvPicPr>
          <p:cNvPr id="6" name="図 5"/>
          <p:cNvPicPr>
            <a:picLocks noChangeAspect="1"/>
          </p:cNvPicPr>
          <p:nvPr/>
        </p:nvPicPr>
        <p:blipFill rotWithShape="1">
          <a:blip r:embed="rId5" cstate="print">
            <a:extLst>
              <a:ext uri="{28A0092B-C50C-407E-A947-70E740481C1C}">
                <a14:useLocalDpi xmlns:a14="http://schemas.microsoft.com/office/drawing/2010/main" val="0"/>
              </a:ext>
            </a:extLst>
          </a:blip>
          <a:srcRect b="21518"/>
          <a:stretch/>
        </p:blipFill>
        <p:spPr>
          <a:xfrm>
            <a:off x="755576" y="1196752"/>
            <a:ext cx="859742" cy="860738"/>
          </a:xfrm>
          <a:prstGeom prst="rect">
            <a:avLst/>
          </a:prstGeom>
        </p:spPr>
      </p:pic>
      <p:pic>
        <p:nvPicPr>
          <p:cNvPr id="7" name="図 6"/>
          <p:cNvPicPr>
            <a:picLocks noChangeAspect="1"/>
          </p:cNvPicPr>
          <p:nvPr/>
        </p:nvPicPr>
        <p:blipFill rotWithShape="1">
          <a:blip r:embed="rId6" cstate="print">
            <a:extLst>
              <a:ext uri="{28A0092B-C50C-407E-A947-70E740481C1C}">
                <a14:useLocalDpi xmlns:a14="http://schemas.microsoft.com/office/drawing/2010/main" val="0"/>
              </a:ext>
            </a:extLst>
          </a:blip>
          <a:srcRect l="23225" t="6961" r="48905" b="51783"/>
          <a:stretch/>
        </p:blipFill>
        <p:spPr>
          <a:xfrm>
            <a:off x="755576" y="4437112"/>
            <a:ext cx="864096" cy="853630"/>
          </a:xfrm>
          <a:prstGeom prst="rect">
            <a:avLst/>
          </a:prstGeom>
        </p:spPr>
      </p:pic>
      <p:pic>
        <p:nvPicPr>
          <p:cNvPr id="3" name="図 2"/>
          <p:cNvPicPr>
            <a:picLocks noChangeAspect="1"/>
          </p:cNvPicPr>
          <p:nvPr/>
        </p:nvPicPr>
        <p:blipFill rotWithShape="1">
          <a:blip r:embed="rId7" cstate="print">
            <a:extLst>
              <a:ext uri="{28A0092B-C50C-407E-A947-70E740481C1C}">
                <a14:useLocalDpi xmlns:a14="http://schemas.microsoft.com/office/drawing/2010/main" val="0"/>
              </a:ext>
            </a:extLst>
          </a:blip>
          <a:srcRect l="14344" t="19802" r="28282" b="42626"/>
          <a:stretch/>
        </p:blipFill>
        <p:spPr>
          <a:xfrm>
            <a:off x="755576" y="2276872"/>
            <a:ext cx="864096" cy="848794"/>
          </a:xfrm>
          <a:prstGeom prst="rect">
            <a:avLst/>
          </a:prstGeom>
        </p:spPr>
      </p:pic>
      <p:sp>
        <p:nvSpPr>
          <p:cNvPr id="9" name="テキスト ボックス 8"/>
          <p:cNvSpPr txBox="1"/>
          <p:nvPr/>
        </p:nvSpPr>
        <p:spPr>
          <a:xfrm>
            <a:off x="1907704" y="3356992"/>
            <a:ext cx="6512768" cy="507831"/>
          </a:xfrm>
          <a:prstGeom prst="rect">
            <a:avLst/>
          </a:prstGeom>
          <a:noFill/>
        </p:spPr>
        <p:txBody>
          <a:bodyPr wrap="square" rtlCol="0">
            <a:spAutoFit/>
          </a:bodyPr>
          <a:lstStyle/>
          <a:p>
            <a:r>
              <a:rPr lang="en-US" altLang="ja-JP" sz="900" b="1" dirty="0">
                <a:solidFill>
                  <a:schemeClr val="tx1">
                    <a:lumMod val="85000"/>
                    <a:lumOff val="15000"/>
                  </a:schemeClr>
                </a:solidFill>
                <a:latin typeface="ヒラギノ丸ゴ ProN W4"/>
                <a:ea typeface="ヒラギノ丸ゴ ProN W4"/>
                <a:cs typeface="ヒラギノ丸ゴ ProN W4"/>
              </a:rPr>
              <a:t>Gregory </a:t>
            </a:r>
            <a:r>
              <a:rPr lang="en-US" altLang="ja-JP" sz="900" b="1" dirty="0" smtClean="0">
                <a:solidFill>
                  <a:schemeClr val="tx1">
                    <a:lumMod val="85000"/>
                    <a:lumOff val="15000"/>
                  </a:schemeClr>
                </a:solidFill>
                <a:latin typeface="ヒラギノ丸ゴ ProN W4"/>
                <a:ea typeface="ヒラギノ丸ゴ ProN W4"/>
                <a:cs typeface="ヒラギノ丸ゴ ProN W4"/>
              </a:rPr>
              <a:t>Amenoff</a:t>
            </a:r>
          </a:p>
          <a:p>
            <a:r>
              <a:rPr lang="ja-JP" altLang="en-US" sz="900" b="1" dirty="0" smtClean="0">
                <a:solidFill>
                  <a:schemeClr val="tx1">
                    <a:lumMod val="85000"/>
                    <a:lumOff val="15000"/>
                  </a:schemeClr>
                </a:solidFill>
                <a:latin typeface="ヒラギノ丸ゴ ProN W4"/>
                <a:ea typeface="ヒラギノ丸ゴ ProN W4"/>
                <a:cs typeface="ヒラギノ丸ゴ ProN W4"/>
              </a:rPr>
              <a:t>グレゴリー・アメノフ</a:t>
            </a:r>
            <a:endParaRPr lang="en-US" altLang="ja-JP" sz="900" b="1" dirty="0" smtClean="0">
              <a:solidFill>
                <a:schemeClr val="tx1">
                  <a:lumMod val="85000"/>
                  <a:lumOff val="15000"/>
                </a:schemeClr>
              </a:solidFill>
              <a:latin typeface="ヒラギノ丸ゴ ProN W4"/>
              <a:ea typeface="ヒラギノ丸ゴ ProN W4"/>
              <a:cs typeface="ヒラギノ丸ゴ ProN W4"/>
            </a:endParaRPr>
          </a:p>
          <a:p>
            <a:r>
              <a:rPr lang="ja-JP" altLang="en-US" sz="900" dirty="0" smtClean="0"/>
              <a:t>画家。コロンビア大学</a:t>
            </a:r>
            <a:r>
              <a:rPr lang="ja-JP" altLang="en-US" sz="900" dirty="0" smtClean="0"/>
              <a:t>教授（ニューヨーク）</a:t>
            </a:r>
            <a:endParaRPr lang="en-US" altLang="ja-JP" sz="900" dirty="0" smtClean="0"/>
          </a:p>
        </p:txBody>
      </p:sp>
      <p:sp>
        <p:nvSpPr>
          <p:cNvPr id="10" name="テキスト ボックス 9"/>
          <p:cNvSpPr txBox="1"/>
          <p:nvPr/>
        </p:nvSpPr>
        <p:spPr>
          <a:xfrm>
            <a:off x="1907704" y="1268760"/>
            <a:ext cx="6268887" cy="507831"/>
          </a:xfrm>
          <a:prstGeom prst="rect">
            <a:avLst/>
          </a:prstGeom>
          <a:noFill/>
        </p:spPr>
        <p:txBody>
          <a:bodyPr wrap="square" rtlCol="0">
            <a:spAutoFit/>
          </a:bodyPr>
          <a:lstStyle/>
          <a:p>
            <a:r>
              <a:rPr lang="en-US" altLang="ja-JP" sz="900" b="1" dirty="0">
                <a:solidFill>
                  <a:schemeClr val="tx1">
                    <a:lumMod val="85000"/>
                    <a:lumOff val="15000"/>
                  </a:schemeClr>
                </a:solidFill>
                <a:latin typeface="ヒラギノ丸ゴ ProN W4"/>
                <a:ea typeface="ヒラギノ丸ゴ ProN W4"/>
                <a:cs typeface="ヒラギノ丸ゴ ProN W4"/>
              </a:rPr>
              <a:t>Eric C. </a:t>
            </a:r>
            <a:r>
              <a:rPr lang="en-US" altLang="ja-JP" sz="900" b="1" dirty="0" smtClean="0">
                <a:solidFill>
                  <a:schemeClr val="tx1">
                    <a:lumMod val="85000"/>
                    <a:lumOff val="15000"/>
                  </a:schemeClr>
                </a:solidFill>
                <a:latin typeface="ヒラギノ丸ゴ ProN W4"/>
                <a:ea typeface="ヒラギノ丸ゴ ProN W4"/>
                <a:cs typeface="ヒラギノ丸ゴ ProN W4"/>
              </a:rPr>
              <a:t>Shiner</a:t>
            </a:r>
          </a:p>
          <a:p>
            <a:r>
              <a:rPr lang="ja-JP" altLang="en-US" sz="900" b="1" dirty="0" smtClean="0">
                <a:solidFill>
                  <a:schemeClr val="tx1">
                    <a:lumMod val="85000"/>
                    <a:lumOff val="15000"/>
                  </a:schemeClr>
                </a:solidFill>
                <a:latin typeface="ヒラギノ丸ゴ ProN W4"/>
                <a:ea typeface="ヒラギノ丸ゴ ProN W4"/>
                <a:cs typeface="ヒラギノ丸ゴ ProN W4"/>
              </a:rPr>
              <a:t>エリック・シャイナー</a:t>
            </a:r>
            <a:endParaRPr lang="en-US" altLang="ja-JP" sz="900" b="1" dirty="0" smtClean="0">
              <a:solidFill>
                <a:schemeClr val="tx1">
                  <a:lumMod val="85000"/>
                  <a:lumOff val="15000"/>
                </a:schemeClr>
              </a:solidFill>
              <a:latin typeface="ヒラギノ丸ゴ ProN W4"/>
              <a:ea typeface="ヒラギノ丸ゴ ProN W4"/>
              <a:cs typeface="ヒラギノ丸ゴ ProN W4"/>
            </a:endParaRPr>
          </a:p>
          <a:p>
            <a:r>
              <a:rPr lang="ja-JP" altLang="en-US" sz="900" dirty="0" smtClean="0"/>
              <a:t>アンディーウォーホール</a:t>
            </a:r>
            <a:r>
              <a:rPr lang="ja-JP" altLang="en-US" sz="900" dirty="0" smtClean="0"/>
              <a:t>美術館館長（ピッツバーグ）</a:t>
            </a:r>
            <a:r>
              <a:rPr lang="en-US" altLang="ja-JP" sz="900" dirty="0" smtClean="0"/>
              <a:t> </a:t>
            </a:r>
            <a:endParaRPr lang="en-US" altLang="ja-JP" sz="900" dirty="0" smtClean="0"/>
          </a:p>
        </p:txBody>
      </p:sp>
      <p:sp>
        <p:nvSpPr>
          <p:cNvPr id="11" name="テキスト ボックス 10"/>
          <p:cNvSpPr txBox="1"/>
          <p:nvPr/>
        </p:nvSpPr>
        <p:spPr>
          <a:xfrm>
            <a:off x="1907704" y="2276872"/>
            <a:ext cx="5791200" cy="507831"/>
          </a:xfrm>
          <a:prstGeom prst="rect">
            <a:avLst/>
          </a:prstGeom>
          <a:noFill/>
        </p:spPr>
        <p:txBody>
          <a:bodyPr wrap="square" rtlCol="0">
            <a:spAutoFit/>
          </a:bodyPr>
          <a:lstStyle/>
          <a:p>
            <a:r>
              <a:rPr lang="en-US" altLang="ja-JP" sz="900" b="1" dirty="0">
                <a:solidFill>
                  <a:schemeClr val="tx1">
                    <a:lumMod val="85000"/>
                    <a:lumOff val="15000"/>
                  </a:schemeClr>
                </a:solidFill>
                <a:latin typeface="ヒラギノ丸ゴ ProN W4"/>
                <a:ea typeface="ヒラギノ丸ゴ ProN W4"/>
                <a:cs typeface="ヒラギノ丸ゴ ProN W4"/>
              </a:rPr>
              <a:t>Brett Littman </a:t>
            </a:r>
            <a:endParaRPr lang="en-US" altLang="ja-JP" sz="900" b="1" dirty="0" smtClean="0">
              <a:solidFill>
                <a:schemeClr val="tx1">
                  <a:lumMod val="85000"/>
                  <a:lumOff val="15000"/>
                </a:schemeClr>
              </a:solidFill>
              <a:latin typeface="ヒラギノ丸ゴ ProN W4"/>
              <a:ea typeface="ヒラギノ丸ゴ ProN W4"/>
              <a:cs typeface="ヒラギノ丸ゴ ProN W4"/>
            </a:endParaRPr>
          </a:p>
          <a:p>
            <a:r>
              <a:rPr lang="ja-JP" altLang="en-US" sz="900" b="1" dirty="0" smtClean="0">
                <a:solidFill>
                  <a:schemeClr val="tx1">
                    <a:lumMod val="85000"/>
                    <a:lumOff val="15000"/>
                  </a:schemeClr>
                </a:solidFill>
                <a:latin typeface="ヒラギノ丸ゴ ProN W4"/>
                <a:ea typeface="ヒラギノ丸ゴ ProN W4"/>
                <a:cs typeface="ヒラギノ丸ゴ ProN W4"/>
              </a:rPr>
              <a:t>ブレット・リットマン</a:t>
            </a:r>
            <a:endParaRPr lang="en-US" altLang="ja-JP" sz="900" b="1" dirty="0" smtClean="0">
              <a:solidFill>
                <a:schemeClr val="tx1">
                  <a:lumMod val="85000"/>
                  <a:lumOff val="15000"/>
                </a:schemeClr>
              </a:solidFill>
              <a:latin typeface="ヒラギノ丸ゴ ProN W4"/>
              <a:ea typeface="ヒラギノ丸ゴ ProN W4"/>
              <a:cs typeface="ヒラギノ丸ゴ ProN W4"/>
            </a:endParaRPr>
          </a:p>
          <a:p>
            <a:r>
              <a:rPr lang="en-US" altLang="ja-JP" sz="900" dirty="0" smtClean="0"/>
              <a:t>2007</a:t>
            </a:r>
            <a:r>
              <a:rPr lang="ja-JP" altLang="en-US" sz="900" dirty="0" smtClean="0"/>
              <a:t>年よりドローイング・</a:t>
            </a:r>
            <a:r>
              <a:rPr lang="ja-JP" altLang="en-US" sz="900" dirty="0" smtClean="0"/>
              <a:t>センター館長</a:t>
            </a:r>
            <a:r>
              <a:rPr lang="ja-JP" altLang="en-US" sz="900" dirty="0" smtClean="0"/>
              <a:t>（ニューヨーク）　</a:t>
            </a:r>
            <a:r>
              <a:rPr lang="en-US" altLang="ja-JP" sz="900" dirty="0" smtClean="0"/>
              <a:t>2003</a:t>
            </a:r>
            <a:r>
              <a:rPr lang="ja-JP" altLang="en-US" sz="900" dirty="0" smtClean="0"/>
              <a:t>年～</a:t>
            </a:r>
            <a:r>
              <a:rPr lang="en-US" altLang="ja-JP" sz="900" dirty="0" smtClean="0"/>
              <a:t>2007</a:t>
            </a:r>
            <a:r>
              <a:rPr lang="ja-JP" altLang="en-US" sz="900" dirty="0" smtClean="0"/>
              <a:t>年までは</a:t>
            </a:r>
            <a:r>
              <a:rPr lang="en-US" altLang="ja-JP" sz="900" dirty="0" smtClean="0"/>
              <a:t>MoMA</a:t>
            </a:r>
            <a:r>
              <a:rPr lang="ja-JP" altLang="en-US" sz="900" dirty="0" smtClean="0"/>
              <a:t>のキュレーターを務める</a:t>
            </a:r>
            <a:r>
              <a:rPr lang="en-US" altLang="ja-JP" sz="900" dirty="0" smtClean="0"/>
              <a:t>.</a:t>
            </a:r>
            <a:endParaRPr lang="en-US" altLang="ja-JP" sz="900" dirty="0"/>
          </a:p>
        </p:txBody>
      </p:sp>
      <p:sp>
        <p:nvSpPr>
          <p:cNvPr id="12" name="テキスト ボックス 11"/>
          <p:cNvSpPr txBox="1"/>
          <p:nvPr/>
        </p:nvSpPr>
        <p:spPr>
          <a:xfrm>
            <a:off x="1979712" y="4437112"/>
            <a:ext cx="6840016" cy="507831"/>
          </a:xfrm>
          <a:prstGeom prst="rect">
            <a:avLst/>
          </a:prstGeom>
          <a:noFill/>
        </p:spPr>
        <p:txBody>
          <a:bodyPr wrap="square" rtlCol="0">
            <a:spAutoFit/>
          </a:bodyPr>
          <a:lstStyle/>
          <a:p>
            <a:r>
              <a:rPr lang="en-US" altLang="ja-JP" sz="900" b="1" dirty="0">
                <a:solidFill>
                  <a:schemeClr val="tx1">
                    <a:lumMod val="85000"/>
                    <a:lumOff val="15000"/>
                  </a:schemeClr>
                </a:solidFill>
                <a:latin typeface="ヒラギノ丸ゴ ProN W4"/>
                <a:ea typeface="ヒラギノ丸ゴ ProN W4"/>
                <a:cs typeface="ヒラギノ丸ゴ ProN W4"/>
              </a:rPr>
              <a:t>Kara Vander </a:t>
            </a:r>
            <a:r>
              <a:rPr lang="en-US" altLang="ja-JP" sz="900" b="1" dirty="0" err="1" smtClean="0">
                <a:solidFill>
                  <a:schemeClr val="tx1">
                    <a:lumMod val="85000"/>
                    <a:lumOff val="15000"/>
                  </a:schemeClr>
                </a:solidFill>
                <a:latin typeface="ヒラギノ丸ゴ ProN W4"/>
                <a:ea typeface="ヒラギノ丸ゴ ProN W4"/>
                <a:cs typeface="ヒラギノ丸ゴ ProN W4"/>
              </a:rPr>
              <a:t>Weg</a:t>
            </a:r>
            <a:endParaRPr lang="en-US" altLang="ja-JP" sz="900" b="1" dirty="0" smtClean="0">
              <a:solidFill>
                <a:schemeClr val="tx1">
                  <a:lumMod val="85000"/>
                  <a:lumOff val="15000"/>
                </a:schemeClr>
              </a:solidFill>
              <a:latin typeface="ヒラギノ丸ゴ ProN W4"/>
              <a:ea typeface="ヒラギノ丸ゴ ProN W4"/>
              <a:cs typeface="ヒラギノ丸ゴ ProN W4"/>
            </a:endParaRPr>
          </a:p>
          <a:p>
            <a:r>
              <a:rPr lang="ja-JP" altLang="en-US" sz="900" b="1" dirty="0">
                <a:solidFill>
                  <a:schemeClr val="tx1">
                    <a:lumMod val="85000"/>
                    <a:lumOff val="15000"/>
                  </a:schemeClr>
                </a:solidFill>
                <a:latin typeface="ヒラギノ丸ゴ ProN W4"/>
                <a:ea typeface="ヒラギノ丸ゴ ProN W4"/>
                <a:cs typeface="ヒラギノ丸ゴ ProN W4"/>
              </a:rPr>
              <a:t>キャラ</a:t>
            </a:r>
            <a:r>
              <a:rPr lang="ja-JP" altLang="en-US" sz="900" b="1" dirty="0" smtClean="0">
                <a:solidFill>
                  <a:schemeClr val="tx1">
                    <a:lumMod val="85000"/>
                    <a:lumOff val="15000"/>
                  </a:schemeClr>
                </a:solidFill>
                <a:latin typeface="ヒラギノ丸ゴ ProN W4"/>
                <a:ea typeface="ヒラギノ丸ゴ ProN W4"/>
                <a:cs typeface="ヒラギノ丸ゴ ProN W4"/>
              </a:rPr>
              <a:t>・</a:t>
            </a:r>
            <a:r>
              <a:rPr lang="ja-JP" altLang="en-US" sz="900" b="1" dirty="0" smtClean="0">
                <a:solidFill>
                  <a:schemeClr val="tx1">
                    <a:lumMod val="85000"/>
                    <a:lumOff val="15000"/>
                  </a:schemeClr>
                </a:solidFill>
                <a:latin typeface="ヒラギノ丸ゴ ProN W4"/>
                <a:ea typeface="ヒラギノ丸ゴ ProN W4"/>
                <a:cs typeface="ヒラギノ丸ゴ ProN W4"/>
              </a:rPr>
              <a:t>ヴァンダー・ウェグ</a:t>
            </a:r>
            <a:endParaRPr lang="en-US" altLang="ja-JP" sz="900" b="1" dirty="0" smtClean="0">
              <a:solidFill>
                <a:schemeClr val="tx1">
                  <a:lumMod val="85000"/>
                  <a:lumOff val="15000"/>
                </a:schemeClr>
              </a:solidFill>
              <a:latin typeface="ヒラギノ丸ゴ ProN W4"/>
              <a:ea typeface="ヒラギノ丸ゴ ProN W4"/>
              <a:cs typeface="ヒラギノ丸ゴ ProN W4"/>
            </a:endParaRPr>
          </a:p>
          <a:p>
            <a:r>
              <a:rPr lang="ja-JP" altLang="en-US" sz="900" dirty="0" smtClean="0"/>
              <a:t>ガゴシアンギャラリーディレクター（ニューヨーク）</a:t>
            </a:r>
            <a:endParaRPr kumimoji="1" lang="ja-JP" altLang="en-US" sz="900" dirty="0">
              <a:solidFill>
                <a:schemeClr val="tx1">
                  <a:lumMod val="85000"/>
                  <a:lumOff val="15000"/>
                </a:schemeClr>
              </a:solidFill>
              <a:latin typeface="ヒラギノ丸ゴ ProN W4"/>
              <a:ea typeface="ヒラギノ丸ゴ ProN W4"/>
              <a:cs typeface="ヒラギノ丸ゴ ProN W4"/>
            </a:endParaRPr>
          </a:p>
        </p:txBody>
      </p:sp>
      <p:sp>
        <p:nvSpPr>
          <p:cNvPr id="15" name="正方形/長方形 14"/>
          <p:cNvSpPr/>
          <p:nvPr/>
        </p:nvSpPr>
        <p:spPr>
          <a:xfrm>
            <a:off x="1979712" y="5517232"/>
            <a:ext cx="6048672" cy="646331"/>
          </a:xfrm>
          <a:prstGeom prst="rect">
            <a:avLst/>
          </a:prstGeom>
        </p:spPr>
        <p:txBody>
          <a:bodyPr wrap="square">
            <a:spAutoFit/>
          </a:bodyPr>
          <a:lstStyle/>
          <a:p>
            <a:r>
              <a:rPr lang="en-US" altLang="ja-JP" sz="900" b="1" dirty="0"/>
              <a:t>Nicolas </a:t>
            </a:r>
            <a:r>
              <a:rPr lang="en-US" altLang="ja-JP" sz="900" b="1" dirty="0" smtClean="0"/>
              <a:t>Touron</a:t>
            </a:r>
          </a:p>
          <a:p>
            <a:r>
              <a:rPr lang="ja-JP" altLang="en-US" sz="900" b="1" dirty="0" smtClean="0"/>
              <a:t>ニコラス・トゥーロン</a:t>
            </a:r>
            <a:endParaRPr lang="en-US" altLang="ja-JP" sz="900" b="1" dirty="0" smtClean="0"/>
          </a:p>
          <a:p>
            <a:r>
              <a:rPr lang="ja-JP" altLang="en-US" sz="900" dirty="0" smtClean="0"/>
              <a:t>マルチメディアアーティスト。スクール・オブ・</a:t>
            </a:r>
            <a:r>
              <a:rPr lang="ja-JP" altLang="en-US" sz="900" dirty="0" smtClean="0"/>
              <a:t>ビジュアルアーツ教授（ニューヨーク）</a:t>
            </a:r>
            <a:endParaRPr lang="en-US" altLang="ja-JP" sz="900" dirty="0" smtClean="0"/>
          </a:p>
          <a:p>
            <a:endParaRPr lang="ja-JP" altLang="en-US" sz="900" dirty="0"/>
          </a:p>
        </p:txBody>
      </p:sp>
      <p:sp>
        <p:nvSpPr>
          <p:cNvPr id="13" name="Shape 107"/>
          <p:cNvSpPr txBox="1">
            <a:spLocks/>
          </p:cNvSpPr>
          <p:nvPr/>
        </p:nvSpPr>
        <p:spPr>
          <a:xfrm>
            <a:off x="179511" y="375856"/>
            <a:ext cx="7128793" cy="461624"/>
          </a:xfrm>
          <a:prstGeom prst="rect">
            <a:avLst/>
          </a:prstGeom>
          <a:noFill/>
          <a:ln>
            <a:noFill/>
          </a:ln>
        </p:spPr>
        <p:txBody>
          <a:bodyPr vert="horz" wrap="square" lIns="91425" tIns="45700" rIns="91425" bIns="45700" rtlCol="0" anchor="b" anchorCtr="0">
            <a:spAutoFit/>
          </a:bodyPr>
          <a:lstStyle/>
          <a:p>
            <a:pPr marL="0" marR="0" lvl="0" indent="0" algn="l" defTabSz="914400" rtl="0" eaLnBrk="1" fontAlgn="auto" latinLnBrk="0" hangingPunct="1">
              <a:lnSpc>
                <a:spcPct val="100000"/>
              </a:lnSpc>
              <a:spcBef>
                <a:spcPts val="0"/>
              </a:spcBef>
              <a:spcAft>
                <a:spcPts val="0"/>
              </a:spcAft>
              <a:buClr>
                <a:schemeClr val="accent1"/>
              </a:buClr>
              <a:buSzPct val="25000"/>
              <a:buFont typeface="Arial"/>
              <a:buNone/>
              <a:tabLst/>
              <a:defRPr/>
            </a:pPr>
            <a:r>
              <a:rPr kumimoji="0" lang="ja-JP" sz="2400" b="0" i="0" u="none" strike="noStrike" kern="1200" cap="none" spc="0" normalizeH="0" baseline="0" noProof="0" dirty="0" smtClean="0">
                <a:ln>
                  <a:noFill/>
                </a:ln>
                <a:solidFill>
                  <a:schemeClr val="accent1"/>
                </a:solidFill>
                <a:effectLst/>
                <a:uLnTx/>
                <a:uFillTx/>
                <a:latin typeface="ヒラギノ丸ゴ ProN W4"/>
                <a:ea typeface="Arial"/>
                <a:cs typeface="Arial"/>
                <a:sym typeface="Arial"/>
              </a:rPr>
              <a:t>審査員紹介</a:t>
            </a:r>
            <a:r>
              <a:rPr kumimoji="0" lang="en-US" altLang="ja-JP" sz="2400" b="0" i="0" u="none" strike="noStrike" kern="1200" cap="none" spc="0" normalizeH="0" baseline="0" noProof="0" dirty="0" smtClean="0">
                <a:ln>
                  <a:noFill/>
                </a:ln>
                <a:solidFill>
                  <a:schemeClr val="accent1"/>
                </a:solidFill>
                <a:effectLst/>
                <a:uLnTx/>
                <a:uFillTx/>
                <a:latin typeface="ヒラギノ丸ゴ ProN W4"/>
                <a:ea typeface="Arial"/>
                <a:cs typeface="Arial"/>
                <a:sym typeface="Arial"/>
              </a:rPr>
              <a:t>:</a:t>
            </a:r>
            <a:r>
              <a:rPr kumimoji="0" lang="ja-JP" altLang="en-US" sz="2400" dirty="0" smtClean="0">
                <a:solidFill>
                  <a:schemeClr val="accent1"/>
                </a:solidFill>
                <a:latin typeface="ヒラギノ丸ゴ ProN W4"/>
                <a:ea typeface="Arial"/>
                <a:cs typeface="Arial"/>
                <a:sym typeface="Arial"/>
              </a:rPr>
              <a:t>ニューヨーク　</a:t>
            </a:r>
            <a:r>
              <a:rPr kumimoji="0" lang="en-US" altLang="ja-JP" sz="1200" dirty="0" smtClean="0">
                <a:solidFill>
                  <a:schemeClr val="accent1"/>
                </a:solidFill>
                <a:latin typeface="ヒラギノ丸ゴ ProN W4"/>
                <a:ea typeface="Arial"/>
                <a:cs typeface="Arial"/>
                <a:sym typeface="Arial"/>
              </a:rPr>
              <a:t>※</a:t>
            </a:r>
            <a:r>
              <a:rPr kumimoji="0" lang="ja-JP" altLang="en-US" sz="1200" dirty="0" smtClean="0">
                <a:solidFill>
                  <a:schemeClr val="accent1"/>
                </a:solidFill>
                <a:latin typeface="ヒラギノ丸ゴ ProN W4"/>
                <a:ea typeface="Arial"/>
                <a:cs typeface="Arial"/>
                <a:sym typeface="Arial"/>
              </a:rPr>
              <a:t>詳細の略歴取得中。パリ審査員は選定中</a:t>
            </a:r>
            <a:endParaRPr kumimoji="0" lang="ja-JP" sz="1200" b="0" i="0" u="none" strike="noStrike" kern="1200" cap="none" spc="0" normalizeH="0" baseline="0" noProof="0" dirty="0">
              <a:ln>
                <a:noFill/>
              </a:ln>
              <a:solidFill>
                <a:schemeClr val="accent1"/>
              </a:solidFill>
              <a:effectLst/>
              <a:uLnTx/>
              <a:uFillTx/>
              <a:latin typeface="ヒラギノ丸ゴ ProN W4"/>
              <a:ea typeface="Arial"/>
              <a:cs typeface="Arial"/>
              <a:sym typeface="Arial"/>
            </a:endParaRPr>
          </a:p>
        </p:txBody>
      </p:sp>
    </p:spTree>
    <p:extLst>
      <p:ext uri="{BB962C8B-B14F-4D97-AF65-F5344CB8AC3E}">
        <p14:creationId xmlns:p14="http://schemas.microsoft.com/office/powerpoint/2010/main" val="2259173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3463840"/>
            <a:ext cx="2190776" cy="457200"/>
          </a:xfrm>
        </p:spPr>
        <p:txBody>
          <a:bodyPr anchor="ctr">
            <a:normAutofit/>
          </a:bodyPr>
          <a:lstStyle/>
          <a:p>
            <a:pPr algn="l"/>
            <a:r>
              <a:rPr kumimoji="1" lang="ja-JP" altLang="en-US" sz="2400" dirty="0" smtClean="0">
                <a:latin typeface="ヒラギノ丸ゴ ProN W4"/>
                <a:ea typeface="ヒラギノ丸ゴ ProN W4"/>
                <a:cs typeface="ヒラギノ丸ゴ ProN W4"/>
              </a:rPr>
              <a:t>審査</a:t>
            </a:r>
            <a:r>
              <a:rPr lang="ja-JP" altLang="en-US" sz="2400" dirty="0" smtClean="0">
                <a:latin typeface="ヒラギノ丸ゴ ProN W4"/>
                <a:ea typeface="ヒラギノ丸ゴ ProN W4"/>
                <a:cs typeface="ヒラギノ丸ゴ ProN W4"/>
              </a:rPr>
              <a:t>の流れ</a:t>
            </a:r>
            <a:endParaRPr kumimoji="1" lang="ja-JP" altLang="en-US" sz="2400" dirty="0">
              <a:latin typeface="ヒラギノ丸ゴ ProN W4"/>
              <a:ea typeface="ヒラギノ丸ゴ ProN W4"/>
              <a:cs typeface="ヒラギノ丸ゴ ProN W4"/>
            </a:endParaRPr>
          </a:p>
        </p:txBody>
      </p:sp>
      <p:sp>
        <p:nvSpPr>
          <p:cNvPr id="9" name="テキスト ボックス 8"/>
          <p:cNvSpPr txBox="1"/>
          <p:nvPr/>
        </p:nvSpPr>
        <p:spPr>
          <a:xfrm>
            <a:off x="179512" y="5733256"/>
            <a:ext cx="6192688" cy="1015663"/>
          </a:xfrm>
          <a:prstGeom prst="rect">
            <a:avLst/>
          </a:prstGeom>
          <a:noFill/>
        </p:spPr>
        <p:txBody>
          <a:bodyPr wrap="square" rtlCol="0">
            <a:spAutoFit/>
          </a:bodyPr>
          <a:lstStyle/>
          <a:p>
            <a:r>
              <a:rPr lang="ja-JP" altLang="en-US" sz="1000" dirty="0" smtClean="0">
                <a:solidFill>
                  <a:schemeClr val="tx1">
                    <a:lumMod val="85000"/>
                    <a:lumOff val="15000"/>
                  </a:schemeClr>
                </a:solidFill>
                <a:latin typeface="ヒラギノ丸ゴ ProN W4"/>
                <a:ea typeface="ヒラギノ丸ゴ ProN W4"/>
                <a:cs typeface="ヒラギノ丸ゴ ProN W4"/>
              </a:rPr>
              <a:t>・各審査員が審査評価基準に基づき、全ての作品を点数制で評価</a:t>
            </a:r>
            <a:endParaRPr lang="en-US" altLang="ja-JP" sz="1000" dirty="0" smtClean="0">
              <a:solidFill>
                <a:schemeClr val="tx1">
                  <a:lumMod val="85000"/>
                  <a:lumOff val="15000"/>
                </a:schemeClr>
              </a:solidFill>
              <a:latin typeface="ヒラギノ丸ゴ ProN W4"/>
              <a:ea typeface="ヒラギノ丸ゴ ProN W4"/>
              <a:cs typeface="ヒラギノ丸ゴ ProN W4"/>
            </a:endParaRPr>
          </a:p>
          <a:p>
            <a:r>
              <a:rPr lang="ja-JP" altLang="en-US" sz="1000" dirty="0" smtClean="0">
                <a:solidFill>
                  <a:schemeClr val="tx1">
                    <a:lumMod val="85000"/>
                    <a:lumOff val="15000"/>
                  </a:schemeClr>
                </a:solidFill>
                <a:latin typeface="ヒラギノ丸ゴ ProN W4"/>
                <a:ea typeface="ヒラギノ丸ゴ ProN W4"/>
                <a:cs typeface="ヒラギノ丸ゴ ProN W4"/>
              </a:rPr>
              <a:t>・合計点の高いものから、順位賞を決定する</a:t>
            </a:r>
            <a:endParaRPr lang="en-US" altLang="ja-JP" sz="1000" dirty="0" smtClean="0">
              <a:solidFill>
                <a:schemeClr val="tx1">
                  <a:lumMod val="85000"/>
                  <a:lumOff val="15000"/>
                </a:schemeClr>
              </a:solidFill>
              <a:latin typeface="ヒラギノ丸ゴ ProN W4"/>
              <a:ea typeface="ヒラギノ丸ゴ ProN W4"/>
              <a:cs typeface="ヒラギノ丸ゴ ProN W4"/>
            </a:endParaRPr>
          </a:p>
          <a:p>
            <a:r>
              <a:rPr lang="ja-JP" altLang="en-US" sz="1000" dirty="0" smtClean="0">
                <a:solidFill>
                  <a:schemeClr val="tx1">
                    <a:lumMod val="85000"/>
                    <a:lumOff val="15000"/>
                  </a:schemeClr>
                </a:solidFill>
                <a:latin typeface="ヒラギノ丸ゴ ProN W4"/>
                <a:ea typeface="ヒラギノ丸ゴ ProN W4"/>
                <a:cs typeface="ヒラギノ丸ゴ ProN W4"/>
              </a:rPr>
              <a:t>・各審査員・実行委員が最高と評価した作品については、審査員・実行委員特別賞が与えられる</a:t>
            </a:r>
            <a:endParaRPr lang="en-US" altLang="ja-JP" sz="1000" dirty="0" smtClean="0">
              <a:solidFill>
                <a:schemeClr val="tx1">
                  <a:lumMod val="85000"/>
                  <a:lumOff val="15000"/>
                </a:schemeClr>
              </a:solidFill>
              <a:latin typeface="ヒラギノ丸ゴ ProN W4"/>
              <a:ea typeface="ヒラギノ丸ゴ ProN W4"/>
              <a:cs typeface="ヒラギノ丸ゴ ProN W4"/>
            </a:endParaRPr>
          </a:p>
          <a:p>
            <a:r>
              <a:rPr lang="ja-JP" altLang="en-US" sz="1000" dirty="0" smtClean="0">
                <a:solidFill>
                  <a:schemeClr val="tx1">
                    <a:lumMod val="85000"/>
                    <a:lumOff val="15000"/>
                  </a:schemeClr>
                </a:solidFill>
                <a:latin typeface="ヒラギノ丸ゴ ProN W4"/>
                <a:ea typeface="ヒラギノ丸ゴ ProN W4"/>
                <a:cs typeface="ヒラギノ丸ゴ ProN W4"/>
              </a:rPr>
              <a:t>・応募者全員に対し、個人別で点数を通知（東京拠点応募作品）</a:t>
            </a:r>
          </a:p>
          <a:p>
            <a:endParaRPr lang="ja-JP" altLang="en-US" sz="1000" b="1" dirty="0" smtClean="0">
              <a:solidFill>
                <a:schemeClr val="tx1">
                  <a:lumMod val="85000"/>
                  <a:lumOff val="15000"/>
                </a:schemeClr>
              </a:solidFill>
              <a:latin typeface="ヒラギノ丸ゴ ProN W4"/>
              <a:ea typeface="ヒラギノ丸ゴ ProN W4"/>
              <a:cs typeface="ヒラギノ丸ゴ ProN W4"/>
            </a:endParaRPr>
          </a:p>
          <a:p>
            <a:endParaRPr kumimoji="1" lang="ja-JP" altLang="en-US" sz="1000" dirty="0">
              <a:solidFill>
                <a:schemeClr val="tx1">
                  <a:lumMod val="85000"/>
                  <a:lumOff val="15000"/>
                </a:schemeClr>
              </a:solidFill>
              <a:latin typeface="ヒラギノ丸ゴ ProN W4"/>
              <a:ea typeface="ヒラギノ丸ゴ ProN W4"/>
              <a:cs typeface="ヒラギノ丸ゴ ProN W4"/>
            </a:endParaRPr>
          </a:p>
        </p:txBody>
      </p:sp>
      <p:sp>
        <p:nvSpPr>
          <p:cNvPr id="11" name="タイトル 1"/>
          <p:cNvSpPr txBox="1">
            <a:spLocks/>
          </p:cNvSpPr>
          <p:nvPr/>
        </p:nvSpPr>
        <p:spPr>
          <a:xfrm>
            <a:off x="251520" y="5229200"/>
            <a:ext cx="3714776" cy="642942"/>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ja-JP" altLang="en-US" sz="2400" dirty="0" smtClean="0">
                <a:solidFill>
                  <a:srgbClr val="2C7C9F"/>
                </a:solidFill>
                <a:latin typeface="ヒラギノ丸ゴ ProN W4"/>
                <a:ea typeface="ヒラギノ丸ゴ ProN W4"/>
                <a:cs typeface="ヒラギノ丸ゴ ProN W4"/>
              </a:rPr>
              <a:t>点数制</a:t>
            </a:r>
            <a:endParaRPr kumimoji="1" lang="ja-JP" altLang="en-US" sz="2400" b="0" i="0" u="none" strike="noStrike" kern="1200" cap="none" spc="0" normalizeH="0" baseline="0" noProof="0" dirty="0">
              <a:ln>
                <a:noFill/>
              </a:ln>
              <a:solidFill>
                <a:srgbClr val="2C7C9F"/>
              </a:solidFill>
              <a:effectLst/>
              <a:uLnTx/>
              <a:uFillTx/>
              <a:latin typeface="ヒラギノ丸ゴ ProN W4"/>
              <a:ea typeface="ヒラギノ丸ゴ ProN W4"/>
              <a:cs typeface="ヒラギノ丸ゴ ProN W4"/>
            </a:endParaRPr>
          </a:p>
        </p:txBody>
      </p:sp>
      <p:sp>
        <p:nvSpPr>
          <p:cNvPr id="12" name="Rectangle 11"/>
          <p:cNvSpPr/>
          <p:nvPr/>
        </p:nvSpPr>
        <p:spPr>
          <a:xfrm>
            <a:off x="251520" y="619068"/>
            <a:ext cx="6912768" cy="3016210"/>
          </a:xfrm>
          <a:prstGeom prst="rect">
            <a:avLst/>
          </a:prstGeom>
        </p:spPr>
        <p:txBody>
          <a:bodyPr wrap="square">
            <a:spAutoFit/>
          </a:bodyPr>
          <a:lstStyle/>
          <a:p>
            <a:pPr marL="342900" lvl="0" indent="-342900">
              <a:spcBef>
                <a:spcPct val="20000"/>
              </a:spcBef>
              <a:defRPr/>
            </a:pPr>
            <a:r>
              <a:rPr lang="en-US" altLang="ja-JP" sz="1000" dirty="0" smtClean="0">
                <a:solidFill>
                  <a:schemeClr val="tx1">
                    <a:lumMod val="85000"/>
                    <a:lumOff val="15000"/>
                  </a:schemeClr>
                </a:solidFill>
                <a:latin typeface="ヒラギノ丸ゴ ProN W4"/>
                <a:ea typeface="ヒラギノ丸ゴ ProN W4"/>
                <a:cs typeface="ヒラギノ丸ゴ ProN W4"/>
              </a:rPr>
              <a:t>【</a:t>
            </a:r>
            <a:r>
              <a:rPr lang="ja-JP" altLang="en-US" sz="1000" dirty="0" smtClean="0">
                <a:solidFill>
                  <a:schemeClr val="tx1">
                    <a:lumMod val="85000"/>
                    <a:lumOff val="15000"/>
                  </a:schemeClr>
                </a:solidFill>
                <a:latin typeface="ヒラギノ丸ゴ ProN W4"/>
                <a:ea typeface="ヒラギノ丸ゴ ProN W4"/>
                <a:cs typeface="ヒラギノ丸ゴ ProN W4"/>
              </a:rPr>
              <a:t>募集作品</a:t>
            </a:r>
            <a:r>
              <a:rPr lang="en-US" altLang="ja-JP" sz="1000" dirty="0" smtClean="0">
                <a:solidFill>
                  <a:schemeClr val="tx1">
                    <a:lumMod val="85000"/>
                    <a:lumOff val="15000"/>
                  </a:schemeClr>
                </a:solidFill>
                <a:latin typeface="ヒラギノ丸ゴ ProN W4"/>
                <a:ea typeface="ヒラギノ丸ゴ ProN W4"/>
                <a:cs typeface="ヒラギノ丸ゴ ProN W4"/>
              </a:rPr>
              <a:t>】</a:t>
            </a:r>
          </a:p>
          <a:p>
            <a:pPr marL="342900" indent="-342900">
              <a:spcBef>
                <a:spcPct val="20000"/>
              </a:spcBef>
              <a:defRPr/>
            </a:pPr>
            <a:r>
              <a:rPr lang="en-US" altLang="ja-JP" sz="1000" dirty="0" smtClean="0">
                <a:solidFill>
                  <a:schemeClr val="tx1">
                    <a:lumMod val="85000"/>
                    <a:lumOff val="15000"/>
                  </a:schemeClr>
                </a:solidFill>
                <a:latin typeface="ヒラギノ丸ゴ ProN W4"/>
                <a:ea typeface="ヒラギノ丸ゴ ProN W4"/>
                <a:cs typeface="ヒラギノ丸ゴ ProN W4"/>
              </a:rPr>
              <a:t>1.</a:t>
            </a:r>
            <a:r>
              <a:rPr lang="ja-JP" altLang="en-US" sz="1000" dirty="0" smtClean="0">
                <a:solidFill>
                  <a:schemeClr val="tx1">
                    <a:lumMod val="85000"/>
                    <a:lumOff val="15000"/>
                  </a:schemeClr>
                </a:solidFill>
                <a:latin typeface="ヒラギノ丸ゴ ProN W4"/>
                <a:ea typeface="ヒラギノ丸ゴ ProN W4"/>
                <a:cs typeface="ヒラギノ丸ゴ ProN W4"/>
              </a:rPr>
              <a:t>　平面作品　</a:t>
            </a:r>
            <a:r>
              <a:rPr lang="en-US" altLang="ja-JP" sz="1000" dirty="0" smtClean="0">
                <a:solidFill>
                  <a:prstClr val="black">
                    <a:lumMod val="85000"/>
                    <a:lumOff val="15000"/>
                  </a:prstClr>
                </a:solidFill>
                <a:latin typeface="ヒラギノ丸ゴ ProN W4"/>
                <a:ea typeface="ヒラギノ丸ゴ ProN W4"/>
                <a:cs typeface="ヒラギノ丸ゴ ProN W4"/>
              </a:rPr>
              <a:t> ※</a:t>
            </a:r>
            <a:r>
              <a:rPr lang="ja-JP" altLang="en-US" sz="1000" dirty="0" smtClean="0">
                <a:solidFill>
                  <a:prstClr val="black">
                    <a:lumMod val="85000"/>
                    <a:lumOff val="15000"/>
                  </a:prstClr>
                </a:solidFill>
                <a:latin typeface="ヒラギノ丸ゴ ProN W4"/>
                <a:ea typeface="ヒラギノ丸ゴ ProN W4"/>
                <a:cs typeface="ヒラギノ丸ゴ ProN W4"/>
              </a:rPr>
              <a:t>油彩・アクリル・岩絵具・水彩・版画・ミクストメディア等</a:t>
            </a:r>
            <a:endParaRPr lang="en-US" altLang="ja-JP" sz="1000" dirty="0" smtClean="0">
              <a:solidFill>
                <a:schemeClr val="tx1">
                  <a:lumMod val="85000"/>
                  <a:lumOff val="15000"/>
                </a:schemeClr>
              </a:solidFill>
              <a:latin typeface="ヒラギノ丸ゴ ProN W4"/>
              <a:ea typeface="ヒラギノ丸ゴ ProN W4"/>
              <a:cs typeface="ヒラギノ丸ゴ ProN W4"/>
            </a:endParaRPr>
          </a:p>
          <a:p>
            <a:pPr marL="342900" indent="-342900">
              <a:spcBef>
                <a:spcPct val="20000"/>
              </a:spcBef>
              <a:defRPr/>
            </a:pPr>
            <a:r>
              <a:rPr lang="en-US" altLang="ja-JP" sz="1000" dirty="0" smtClean="0">
                <a:solidFill>
                  <a:schemeClr val="tx1">
                    <a:lumMod val="85000"/>
                    <a:lumOff val="15000"/>
                  </a:schemeClr>
                </a:solidFill>
                <a:latin typeface="ヒラギノ丸ゴ ProN W4"/>
                <a:ea typeface="ヒラギノ丸ゴ ProN W4"/>
                <a:cs typeface="ヒラギノ丸ゴ ProN W4"/>
              </a:rPr>
              <a:t>2.</a:t>
            </a:r>
            <a:r>
              <a:rPr lang="ja-JP" altLang="en-US" sz="1000" dirty="0" smtClean="0">
                <a:solidFill>
                  <a:schemeClr val="tx1">
                    <a:lumMod val="85000"/>
                    <a:lumOff val="15000"/>
                  </a:schemeClr>
                </a:solidFill>
                <a:latin typeface="ヒラギノ丸ゴ ProN W4"/>
                <a:ea typeface="ヒラギノ丸ゴ ProN W4"/>
                <a:cs typeface="ヒラギノ丸ゴ ProN W4"/>
              </a:rPr>
              <a:t>　本人制作で、他の公募展等に出品されていない作品　</a:t>
            </a:r>
            <a:endParaRPr lang="en-US" altLang="ja-JP" sz="1000" dirty="0" smtClean="0">
              <a:solidFill>
                <a:schemeClr val="tx1">
                  <a:lumMod val="85000"/>
                  <a:lumOff val="15000"/>
                </a:schemeClr>
              </a:solidFill>
              <a:latin typeface="ヒラギノ丸ゴ ProN W4"/>
              <a:ea typeface="ヒラギノ丸ゴ ProN W4"/>
              <a:cs typeface="ヒラギノ丸ゴ ProN W4"/>
            </a:endParaRPr>
          </a:p>
          <a:p>
            <a:pPr marL="342900" indent="-342900">
              <a:spcBef>
                <a:spcPct val="20000"/>
              </a:spcBef>
              <a:defRPr/>
            </a:pPr>
            <a:r>
              <a:rPr lang="en-US" altLang="ja-JP" sz="1000" dirty="0" smtClean="0">
                <a:solidFill>
                  <a:schemeClr val="tx1">
                    <a:lumMod val="85000"/>
                    <a:lumOff val="15000"/>
                  </a:schemeClr>
                </a:solidFill>
                <a:latin typeface="ヒラギノ丸ゴ ProN W4"/>
                <a:ea typeface="ヒラギノ丸ゴ ProN W4"/>
                <a:cs typeface="ヒラギノ丸ゴ ProN W4"/>
              </a:rPr>
              <a:t>3.</a:t>
            </a:r>
            <a:r>
              <a:rPr lang="ja-JP" altLang="en-US" sz="1000" dirty="0" smtClean="0">
                <a:solidFill>
                  <a:schemeClr val="tx1">
                    <a:lumMod val="85000"/>
                    <a:lumOff val="15000"/>
                  </a:schemeClr>
                </a:solidFill>
                <a:latin typeface="ヒラギノ丸ゴ ProN W4"/>
                <a:ea typeface="ヒラギノ丸ゴ ProN W4"/>
                <a:cs typeface="ヒラギノ丸ゴ ProN W4"/>
              </a:rPr>
              <a:t>　サイズ　</a:t>
            </a:r>
            <a:r>
              <a:rPr lang="ja-JP" altLang="en-US" sz="1000" dirty="0">
                <a:solidFill>
                  <a:schemeClr val="tx1">
                    <a:lumMod val="85000"/>
                    <a:lumOff val="15000"/>
                  </a:schemeClr>
                </a:solidFill>
                <a:latin typeface="ヒラギノ丸ゴ ProN W4"/>
                <a:ea typeface="ヒラギノ丸ゴ ProN W4"/>
                <a:cs typeface="ヒラギノ丸ゴ ProN W4"/>
              </a:rPr>
              <a:t> </a:t>
            </a:r>
            <a:r>
              <a:rPr lang="ja-JP" altLang="en-US" sz="1000" dirty="0" smtClean="0">
                <a:solidFill>
                  <a:schemeClr val="tx1">
                    <a:lumMod val="85000"/>
                    <a:lumOff val="15000"/>
                  </a:schemeClr>
                </a:solidFill>
                <a:latin typeface="ヒラギノ丸ゴ ProN W4"/>
                <a:ea typeface="ヒラギノ丸ゴ ProN W4"/>
                <a:cs typeface="ヒラギノ丸ゴ ProN W4"/>
              </a:rPr>
              <a:t>縦</a:t>
            </a:r>
            <a:r>
              <a:rPr lang="en-US" altLang="ja-JP" sz="1000" dirty="0" smtClean="0">
                <a:solidFill>
                  <a:schemeClr val="tx1">
                    <a:lumMod val="85000"/>
                    <a:lumOff val="15000"/>
                  </a:schemeClr>
                </a:solidFill>
                <a:latin typeface="ヒラギノ丸ゴ ProN W4"/>
                <a:ea typeface="ヒラギノ丸ゴ ProN W4"/>
                <a:cs typeface="ヒラギノ丸ゴ ProN W4"/>
              </a:rPr>
              <a:t>117cm×</a:t>
            </a:r>
            <a:r>
              <a:rPr lang="ja-JP" altLang="en-US" sz="1000" dirty="0" smtClean="0">
                <a:solidFill>
                  <a:schemeClr val="tx1">
                    <a:lumMod val="85000"/>
                    <a:lumOff val="15000"/>
                  </a:schemeClr>
                </a:solidFill>
                <a:latin typeface="ヒラギノ丸ゴ ProN W4"/>
                <a:ea typeface="ヒラギノ丸ゴ ProN W4"/>
                <a:cs typeface="ヒラギノ丸ゴ ProN W4"/>
              </a:rPr>
              <a:t>横</a:t>
            </a:r>
            <a:r>
              <a:rPr lang="en-US" altLang="ja-JP" sz="1000" dirty="0" smtClean="0">
                <a:solidFill>
                  <a:schemeClr val="tx1">
                    <a:lumMod val="85000"/>
                    <a:lumOff val="15000"/>
                  </a:schemeClr>
                </a:solidFill>
                <a:latin typeface="ヒラギノ丸ゴ ProN W4"/>
                <a:ea typeface="ヒラギノ丸ゴ ProN W4"/>
                <a:cs typeface="ヒラギノ丸ゴ ProN W4"/>
              </a:rPr>
              <a:t>117cm×</a:t>
            </a:r>
            <a:r>
              <a:rPr lang="ja-JP" altLang="en-US" sz="1000" dirty="0" smtClean="0">
                <a:solidFill>
                  <a:schemeClr val="tx1">
                    <a:lumMod val="85000"/>
                    <a:lumOff val="15000"/>
                  </a:schemeClr>
                </a:solidFill>
                <a:latin typeface="ヒラギノ丸ゴ ProN W4"/>
                <a:ea typeface="ヒラギノ丸ゴ ProN W4"/>
                <a:cs typeface="ヒラギノ丸ゴ ProN W4"/>
              </a:rPr>
              <a:t>厚</a:t>
            </a:r>
            <a:r>
              <a:rPr lang="en-US" altLang="ja-JP" sz="1000" dirty="0" smtClean="0">
                <a:solidFill>
                  <a:schemeClr val="tx1">
                    <a:lumMod val="85000"/>
                    <a:lumOff val="15000"/>
                  </a:schemeClr>
                </a:solidFill>
                <a:latin typeface="ヒラギノ丸ゴ ProN W4"/>
                <a:ea typeface="ヒラギノ丸ゴ ProN W4"/>
                <a:cs typeface="ヒラギノ丸ゴ ProN W4"/>
              </a:rPr>
              <a:t>10cm(</a:t>
            </a:r>
            <a:r>
              <a:rPr lang="ja-JP" altLang="en-US" sz="1000" dirty="0" smtClean="0">
                <a:solidFill>
                  <a:schemeClr val="tx1">
                    <a:lumMod val="85000"/>
                    <a:lumOff val="15000"/>
                  </a:schemeClr>
                </a:solidFill>
                <a:latin typeface="ヒラギノ丸ゴ ProN W4"/>
                <a:ea typeface="ヒラギノ丸ゴ ProN W4"/>
                <a:cs typeface="ヒラギノ丸ゴ ProN W4"/>
              </a:rPr>
              <a:t>約</a:t>
            </a:r>
            <a:r>
              <a:rPr lang="en-US" altLang="ja-JP" sz="1000" dirty="0" smtClean="0">
                <a:solidFill>
                  <a:schemeClr val="tx1">
                    <a:lumMod val="85000"/>
                    <a:lumOff val="15000"/>
                  </a:schemeClr>
                </a:solidFill>
                <a:latin typeface="ヒラギノ丸ゴ ProN W4"/>
                <a:ea typeface="ヒラギノ丸ゴ ProN W4"/>
                <a:cs typeface="ヒラギノ丸ゴ ProN W4"/>
              </a:rPr>
              <a:t>4</a:t>
            </a:r>
            <a:r>
              <a:rPr lang="ja-JP" altLang="en-US" sz="1000" dirty="0" smtClean="0">
                <a:solidFill>
                  <a:schemeClr val="tx1">
                    <a:lumMod val="85000"/>
                    <a:lumOff val="15000"/>
                  </a:schemeClr>
                </a:solidFill>
                <a:latin typeface="ヒラギノ丸ゴ ProN W4"/>
                <a:ea typeface="ヒラギノ丸ゴ ProN W4"/>
                <a:cs typeface="ヒラギノ丸ゴ ProN W4"/>
              </a:rPr>
              <a:t>インチ</a:t>
            </a:r>
            <a:r>
              <a:rPr lang="en-US" altLang="ja-JP" sz="1000" dirty="0" smtClean="0">
                <a:solidFill>
                  <a:schemeClr val="tx1">
                    <a:lumMod val="85000"/>
                    <a:lumOff val="15000"/>
                  </a:schemeClr>
                </a:solidFill>
                <a:latin typeface="ヒラギノ丸ゴ ProN W4"/>
                <a:ea typeface="ヒラギノ丸ゴ ProN W4"/>
                <a:cs typeface="ヒラギノ丸ゴ ProN W4"/>
              </a:rPr>
              <a:t>)</a:t>
            </a:r>
            <a:r>
              <a:rPr lang="ja-JP" altLang="en-US" sz="1000" dirty="0" smtClean="0">
                <a:solidFill>
                  <a:schemeClr val="tx1">
                    <a:lumMod val="85000"/>
                    <a:lumOff val="15000"/>
                  </a:schemeClr>
                </a:solidFill>
                <a:latin typeface="ヒラギノ丸ゴ ProN W4"/>
                <a:ea typeface="ヒラギノ丸ゴ ProN W4"/>
                <a:cs typeface="ヒラギノ丸ゴ ProN W4"/>
              </a:rPr>
              <a:t>　</a:t>
            </a:r>
            <a:r>
              <a:rPr lang="en-US" altLang="ja-JP" sz="1000" dirty="0" smtClean="0">
                <a:solidFill>
                  <a:schemeClr val="tx1">
                    <a:lumMod val="85000"/>
                    <a:lumOff val="15000"/>
                  </a:schemeClr>
                </a:solidFill>
                <a:latin typeface="ヒラギノ丸ゴ ProN W4"/>
                <a:ea typeface="ヒラギノ丸ゴ ProN W4"/>
                <a:cs typeface="ヒラギノ丸ゴ ProN W4"/>
              </a:rPr>
              <a:t>20kg</a:t>
            </a:r>
            <a:r>
              <a:rPr lang="ja-JP" altLang="en-US" sz="1000" dirty="0" smtClean="0">
                <a:solidFill>
                  <a:schemeClr val="tx1">
                    <a:lumMod val="85000"/>
                    <a:lumOff val="15000"/>
                  </a:schemeClr>
                </a:solidFill>
                <a:latin typeface="ヒラギノ丸ゴ ProN W4"/>
                <a:ea typeface="ヒラギノ丸ゴ ProN W4"/>
                <a:cs typeface="ヒラギノ丸ゴ ProN W4"/>
              </a:rPr>
              <a:t>以下の作品　　</a:t>
            </a:r>
            <a:endParaRPr lang="en-US" altLang="ja-JP" sz="1000" dirty="0" smtClean="0">
              <a:solidFill>
                <a:schemeClr val="tx1">
                  <a:lumMod val="85000"/>
                  <a:lumOff val="15000"/>
                </a:schemeClr>
              </a:solidFill>
              <a:latin typeface="ヒラギノ丸ゴ ProN W4"/>
              <a:ea typeface="ヒラギノ丸ゴ ProN W4"/>
              <a:cs typeface="ヒラギノ丸ゴ ProN W4"/>
            </a:endParaRPr>
          </a:p>
          <a:p>
            <a:pPr marL="342900" indent="-342900">
              <a:spcBef>
                <a:spcPct val="20000"/>
              </a:spcBef>
              <a:defRPr/>
            </a:pPr>
            <a:r>
              <a:rPr lang="ja-JP" altLang="en-US" sz="1000" dirty="0" smtClean="0">
                <a:solidFill>
                  <a:schemeClr val="tx1">
                    <a:lumMod val="85000"/>
                    <a:lumOff val="15000"/>
                  </a:schemeClr>
                </a:solidFill>
                <a:latin typeface="ヒラギノ丸ゴ ProN W4"/>
                <a:ea typeface="ヒラギノ丸ゴ ProN W4"/>
                <a:cs typeface="ヒラギノ丸ゴ ProN W4"/>
              </a:rPr>
              <a:t>　　　　　　</a:t>
            </a:r>
            <a:r>
              <a:rPr lang="en-US" altLang="ja-JP" sz="1000" dirty="0" smtClean="0">
                <a:solidFill>
                  <a:schemeClr val="tx1">
                    <a:lumMod val="85000"/>
                    <a:lumOff val="15000"/>
                  </a:schemeClr>
                </a:solidFill>
                <a:latin typeface="ヒラギノ丸ゴ ProN W4"/>
                <a:ea typeface="ヒラギノ丸ゴ ProN W4"/>
                <a:cs typeface="ヒラギノ丸ゴ ProN W4"/>
              </a:rPr>
              <a:t>※</a:t>
            </a:r>
            <a:r>
              <a:rPr lang="ja-JP" altLang="en-US" sz="1000" dirty="0" smtClean="0">
                <a:solidFill>
                  <a:schemeClr val="tx1">
                    <a:lumMod val="85000"/>
                    <a:lumOff val="15000"/>
                  </a:schemeClr>
                </a:solidFill>
                <a:latin typeface="ヒラギノ丸ゴ ProN W4"/>
                <a:ea typeface="ヒラギノ丸ゴ ProN W4"/>
                <a:cs typeface="ヒラギノ丸ゴ ProN W4"/>
              </a:rPr>
              <a:t> 参考Ｓ</a:t>
            </a:r>
            <a:r>
              <a:rPr lang="en-US" altLang="ja-JP" sz="1000" dirty="0" smtClean="0">
                <a:solidFill>
                  <a:schemeClr val="tx1">
                    <a:lumMod val="85000"/>
                    <a:lumOff val="15000"/>
                  </a:schemeClr>
                </a:solidFill>
                <a:latin typeface="ヒラギノ丸ゴ ProN W4"/>
                <a:ea typeface="ヒラギノ丸ゴ ProN W4"/>
                <a:cs typeface="ヒラギノ丸ゴ ProN W4"/>
              </a:rPr>
              <a:t>50</a:t>
            </a:r>
            <a:r>
              <a:rPr lang="ja-JP" altLang="en-US" sz="1000" dirty="0" smtClean="0">
                <a:solidFill>
                  <a:schemeClr val="tx1">
                    <a:lumMod val="85000"/>
                    <a:lumOff val="15000"/>
                  </a:schemeClr>
                </a:solidFill>
                <a:latin typeface="ヒラギノ丸ゴ ProN W4"/>
                <a:ea typeface="ヒラギノ丸ゴ ProN W4"/>
                <a:cs typeface="ヒラギノ丸ゴ ProN W4"/>
              </a:rPr>
              <a:t>号</a:t>
            </a:r>
            <a:r>
              <a:rPr lang="en-US" altLang="ja-JP" sz="1000" dirty="0" smtClean="0">
                <a:solidFill>
                  <a:schemeClr val="tx1">
                    <a:lumMod val="85000"/>
                    <a:lumOff val="15000"/>
                  </a:schemeClr>
                </a:solidFill>
                <a:latin typeface="ヒラギノ丸ゴ ProN W4"/>
                <a:ea typeface="ヒラギノ丸ゴ ProN W4"/>
                <a:cs typeface="ヒラギノ丸ゴ ProN W4"/>
              </a:rPr>
              <a:t>(116.7cm×116.7cm),46</a:t>
            </a:r>
            <a:r>
              <a:rPr lang="ja-JP" altLang="en-US" sz="1000" dirty="0" smtClean="0">
                <a:solidFill>
                  <a:schemeClr val="tx1">
                    <a:lumMod val="85000"/>
                    <a:lumOff val="15000"/>
                  </a:schemeClr>
                </a:solidFill>
                <a:latin typeface="ヒラギノ丸ゴ ProN W4"/>
                <a:ea typeface="ヒラギノ丸ゴ ProN W4"/>
                <a:cs typeface="ヒラギノ丸ゴ ProN W4"/>
              </a:rPr>
              <a:t>インチ</a:t>
            </a:r>
            <a:r>
              <a:rPr lang="en-US" altLang="ja-JP" sz="1000" dirty="0" smtClean="0">
                <a:solidFill>
                  <a:schemeClr val="tx1">
                    <a:lumMod val="85000"/>
                    <a:lumOff val="15000"/>
                  </a:schemeClr>
                </a:solidFill>
                <a:latin typeface="ヒラギノ丸ゴ ProN W4"/>
                <a:ea typeface="ヒラギノ丸ゴ ProN W4"/>
                <a:cs typeface="ヒラギノ丸ゴ ProN W4"/>
              </a:rPr>
              <a:t>(116.8cm×116.8cm)</a:t>
            </a:r>
          </a:p>
          <a:p>
            <a:pPr marL="342900" lvl="0" indent="-342900">
              <a:spcBef>
                <a:spcPct val="20000"/>
              </a:spcBef>
              <a:defRPr/>
            </a:pPr>
            <a:r>
              <a:rPr lang="en-US" altLang="ja-JP" sz="1000" dirty="0" smtClean="0">
                <a:solidFill>
                  <a:schemeClr val="tx1">
                    <a:lumMod val="85000"/>
                    <a:lumOff val="15000"/>
                  </a:schemeClr>
                </a:solidFill>
                <a:latin typeface="ヒラギノ丸ゴ ProN W4"/>
                <a:ea typeface="ヒラギノ丸ゴ ProN W4"/>
                <a:cs typeface="ヒラギノ丸ゴ ProN W4"/>
              </a:rPr>
              <a:t>【</a:t>
            </a:r>
            <a:r>
              <a:rPr lang="ja-JP" altLang="en-US" sz="1000" dirty="0" smtClean="0">
                <a:solidFill>
                  <a:schemeClr val="tx1">
                    <a:lumMod val="85000"/>
                    <a:lumOff val="15000"/>
                  </a:schemeClr>
                </a:solidFill>
                <a:latin typeface="ヒラギノ丸ゴ ProN W4"/>
                <a:ea typeface="ヒラギノ丸ゴ ProN W4"/>
                <a:cs typeface="ヒラギノ丸ゴ ProN W4"/>
              </a:rPr>
              <a:t>応募資格</a:t>
            </a:r>
            <a:r>
              <a:rPr lang="en-US" altLang="ja-JP" sz="1000" dirty="0" smtClean="0">
                <a:solidFill>
                  <a:schemeClr val="tx1">
                    <a:lumMod val="85000"/>
                    <a:lumOff val="15000"/>
                  </a:schemeClr>
                </a:solidFill>
                <a:latin typeface="ヒラギノ丸ゴ ProN W4"/>
                <a:ea typeface="ヒラギノ丸ゴ ProN W4"/>
                <a:cs typeface="ヒラギノ丸ゴ ProN W4"/>
              </a:rPr>
              <a:t>】</a:t>
            </a:r>
          </a:p>
          <a:p>
            <a:pPr marL="342900" lvl="0" indent="-342900">
              <a:spcBef>
                <a:spcPct val="20000"/>
              </a:spcBef>
              <a:defRPr/>
            </a:pPr>
            <a:r>
              <a:rPr lang="en-US" altLang="ja-JP" sz="1000" dirty="0" smtClean="0">
                <a:solidFill>
                  <a:schemeClr val="tx1">
                    <a:lumMod val="85000"/>
                    <a:lumOff val="15000"/>
                  </a:schemeClr>
                </a:solidFill>
                <a:latin typeface="ヒラギノ丸ゴ ProN W4"/>
                <a:ea typeface="ヒラギノ丸ゴ ProN W4"/>
                <a:cs typeface="ヒラギノ丸ゴ ProN W4"/>
              </a:rPr>
              <a:t>1.</a:t>
            </a:r>
            <a:r>
              <a:rPr lang="ja-JP" altLang="en-US" sz="1000" dirty="0" smtClean="0">
                <a:solidFill>
                  <a:schemeClr val="tx1">
                    <a:lumMod val="85000"/>
                    <a:lumOff val="15000"/>
                  </a:schemeClr>
                </a:solidFill>
                <a:latin typeface="ヒラギノ丸ゴ ProN W4"/>
                <a:ea typeface="ヒラギノ丸ゴ ProN W4"/>
                <a:cs typeface="ヒラギノ丸ゴ ProN W4"/>
              </a:rPr>
              <a:t>　</a:t>
            </a:r>
            <a:r>
              <a:rPr lang="en-US" altLang="ja-JP" sz="1000" dirty="0" smtClean="0">
                <a:solidFill>
                  <a:schemeClr val="tx1">
                    <a:lumMod val="85000"/>
                    <a:lumOff val="15000"/>
                  </a:schemeClr>
                </a:solidFill>
                <a:latin typeface="ヒラギノ丸ゴ ProN W4"/>
                <a:ea typeface="ヒラギノ丸ゴ ProN W4"/>
                <a:cs typeface="ヒラギノ丸ゴ ProN W4"/>
              </a:rPr>
              <a:t>18</a:t>
            </a:r>
            <a:r>
              <a:rPr lang="ja-JP" altLang="en-US" sz="1000" dirty="0" smtClean="0">
                <a:solidFill>
                  <a:schemeClr val="tx1">
                    <a:lumMod val="85000"/>
                    <a:lumOff val="15000"/>
                  </a:schemeClr>
                </a:solidFill>
                <a:latin typeface="ヒラギノ丸ゴ ProN W4"/>
                <a:ea typeface="ヒラギノ丸ゴ ProN W4"/>
                <a:cs typeface="ヒラギノ丸ゴ ProN W4"/>
              </a:rPr>
              <a:t>歳以上の男女</a:t>
            </a:r>
            <a:endParaRPr lang="en-US" altLang="ja-JP" sz="1000" dirty="0" smtClean="0">
              <a:solidFill>
                <a:schemeClr val="tx1">
                  <a:lumMod val="85000"/>
                  <a:lumOff val="15000"/>
                </a:schemeClr>
              </a:solidFill>
              <a:latin typeface="ヒラギノ丸ゴ ProN W4"/>
              <a:ea typeface="ヒラギノ丸ゴ ProN W4"/>
              <a:cs typeface="ヒラギノ丸ゴ ProN W4"/>
            </a:endParaRPr>
          </a:p>
          <a:p>
            <a:pPr marL="342900" lvl="0" indent="-342900">
              <a:spcBef>
                <a:spcPct val="20000"/>
              </a:spcBef>
              <a:defRPr/>
            </a:pPr>
            <a:r>
              <a:rPr lang="en-US" altLang="ja-JP" sz="1000" dirty="0" smtClean="0">
                <a:solidFill>
                  <a:schemeClr val="tx1">
                    <a:lumMod val="85000"/>
                    <a:lumOff val="15000"/>
                  </a:schemeClr>
                </a:solidFill>
                <a:latin typeface="ヒラギノ丸ゴ ProN W4"/>
                <a:ea typeface="ヒラギノ丸ゴ ProN W4"/>
                <a:cs typeface="ヒラギノ丸ゴ ProN W4"/>
              </a:rPr>
              <a:t>2.</a:t>
            </a:r>
            <a:r>
              <a:rPr lang="ja-JP" altLang="en-US" sz="1000" dirty="0" smtClean="0">
                <a:solidFill>
                  <a:schemeClr val="tx1">
                    <a:lumMod val="85000"/>
                    <a:lumOff val="15000"/>
                  </a:schemeClr>
                </a:solidFill>
                <a:latin typeface="ヒラギノ丸ゴ ProN W4"/>
                <a:ea typeface="ヒラギノ丸ゴ ProN W4"/>
                <a:cs typeface="ヒラギノ丸ゴ ProN W4"/>
              </a:rPr>
              <a:t>　国籍問わず</a:t>
            </a:r>
            <a:endParaRPr lang="en-US" altLang="ja-JP" sz="1000" dirty="0" smtClean="0">
              <a:solidFill>
                <a:schemeClr val="tx1">
                  <a:lumMod val="85000"/>
                  <a:lumOff val="15000"/>
                </a:schemeClr>
              </a:solidFill>
              <a:latin typeface="ヒラギノ丸ゴ ProN W4"/>
              <a:ea typeface="ヒラギノ丸ゴ ProN W4"/>
              <a:cs typeface="ヒラギノ丸ゴ ProN W4"/>
            </a:endParaRPr>
          </a:p>
          <a:p>
            <a:pPr marL="342900" lvl="0" indent="-342900">
              <a:spcBef>
                <a:spcPct val="20000"/>
              </a:spcBef>
              <a:defRPr/>
            </a:pPr>
            <a:r>
              <a:rPr lang="en-US" altLang="ja-JP" sz="1000" dirty="0" smtClean="0">
                <a:solidFill>
                  <a:schemeClr val="tx1">
                    <a:lumMod val="85000"/>
                    <a:lumOff val="15000"/>
                  </a:schemeClr>
                </a:solidFill>
                <a:latin typeface="ヒラギノ丸ゴ ProN W4"/>
                <a:ea typeface="ヒラギノ丸ゴ ProN W4"/>
                <a:cs typeface="ヒラギノ丸ゴ ProN W4"/>
              </a:rPr>
              <a:t>3.</a:t>
            </a:r>
            <a:r>
              <a:rPr lang="ja-JP" altLang="en-US" sz="1000" dirty="0" smtClean="0">
                <a:solidFill>
                  <a:schemeClr val="tx1">
                    <a:lumMod val="85000"/>
                    <a:lumOff val="15000"/>
                  </a:schemeClr>
                </a:solidFill>
                <a:latin typeface="ヒラギノ丸ゴ ProN W4"/>
                <a:ea typeface="ヒラギノ丸ゴ ProN W4"/>
                <a:cs typeface="ヒラギノ丸ゴ ProN W4"/>
              </a:rPr>
              <a:t>　プロのアーティストを目指し、継続して制作を行う意思のある者</a:t>
            </a:r>
            <a:endParaRPr lang="en-US" altLang="ja-JP" sz="1000" dirty="0" smtClean="0">
              <a:solidFill>
                <a:schemeClr val="tx1">
                  <a:lumMod val="85000"/>
                  <a:lumOff val="15000"/>
                </a:schemeClr>
              </a:solidFill>
              <a:latin typeface="ヒラギノ丸ゴ ProN W4"/>
              <a:ea typeface="ヒラギノ丸ゴ ProN W4"/>
              <a:cs typeface="ヒラギノ丸ゴ ProN W4"/>
            </a:endParaRPr>
          </a:p>
          <a:p>
            <a:pPr marL="342900" lvl="0" indent="-342900">
              <a:spcBef>
                <a:spcPct val="20000"/>
              </a:spcBef>
              <a:defRPr/>
            </a:pPr>
            <a:r>
              <a:rPr lang="en-US" altLang="ja-JP" sz="1000" dirty="0" smtClean="0">
                <a:solidFill>
                  <a:schemeClr val="tx1">
                    <a:lumMod val="85000"/>
                    <a:lumOff val="15000"/>
                  </a:schemeClr>
                </a:solidFill>
                <a:latin typeface="ヒラギノ丸ゴ ProN W4"/>
                <a:ea typeface="ヒラギノ丸ゴ ProN W4"/>
                <a:cs typeface="ヒラギノ丸ゴ ProN W4"/>
              </a:rPr>
              <a:t>※</a:t>
            </a:r>
            <a:r>
              <a:rPr lang="ja-JP" altLang="en-US" sz="1000" dirty="0" smtClean="0">
                <a:solidFill>
                  <a:schemeClr val="tx1">
                    <a:lumMod val="85000"/>
                    <a:lumOff val="15000"/>
                  </a:schemeClr>
                </a:solidFill>
                <a:latin typeface="ヒラギノ丸ゴ ProN W4"/>
                <a:ea typeface="ヒラギノ丸ゴ ProN W4"/>
                <a:cs typeface="ヒラギノ丸ゴ ProN W4"/>
              </a:rPr>
              <a:t>　学生の応募者は、自動的に一般部門と学生部門にエントリーされる</a:t>
            </a:r>
            <a:endParaRPr lang="en-US" altLang="ja-JP" sz="1000" dirty="0" smtClean="0">
              <a:solidFill>
                <a:schemeClr val="tx1">
                  <a:lumMod val="85000"/>
                  <a:lumOff val="15000"/>
                </a:schemeClr>
              </a:solidFill>
              <a:latin typeface="ヒラギノ丸ゴ ProN W4"/>
              <a:ea typeface="ヒラギノ丸ゴ ProN W4"/>
              <a:cs typeface="ヒラギノ丸ゴ ProN W4"/>
            </a:endParaRPr>
          </a:p>
          <a:p>
            <a:pPr marL="342900" lvl="0" indent="-342900">
              <a:spcBef>
                <a:spcPct val="20000"/>
              </a:spcBef>
              <a:defRPr/>
            </a:pPr>
            <a:r>
              <a:rPr lang="en-US" altLang="ja-JP" sz="1000" dirty="0" smtClean="0">
                <a:solidFill>
                  <a:schemeClr val="tx1">
                    <a:lumMod val="85000"/>
                    <a:lumOff val="15000"/>
                  </a:schemeClr>
                </a:solidFill>
                <a:latin typeface="ヒラギノ丸ゴ ProN W4"/>
                <a:ea typeface="ヒラギノ丸ゴ ProN W4"/>
                <a:cs typeface="ヒラギノ丸ゴ ProN W4"/>
              </a:rPr>
              <a:t>※</a:t>
            </a:r>
            <a:r>
              <a:rPr lang="ja-JP" altLang="en-US" sz="1000" dirty="0" smtClean="0">
                <a:solidFill>
                  <a:schemeClr val="tx1">
                    <a:lumMod val="85000"/>
                    <a:lumOff val="15000"/>
                  </a:schemeClr>
                </a:solidFill>
                <a:latin typeface="ヒラギノ丸ゴ ProN W4"/>
                <a:ea typeface="ヒラギノ丸ゴ ProN W4"/>
                <a:cs typeface="ヒラギノ丸ゴ ProN W4"/>
              </a:rPr>
              <a:t>　共同制作作品は不可</a:t>
            </a:r>
            <a:endParaRPr lang="en-US" altLang="ja-JP" sz="1000" dirty="0" smtClean="0">
              <a:solidFill>
                <a:schemeClr val="tx1">
                  <a:lumMod val="85000"/>
                  <a:lumOff val="15000"/>
                </a:schemeClr>
              </a:solidFill>
              <a:latin typeface="ヒラギノ丸ゴ ProN W4"/>
              <a:ea typeface="ヒラギノ丸ゴ ProN W4"/>
              <a:cs typeface="ヒラギノ丸ゴ ProN W4"/>
            </a:endParaRPr>
          </a:p>
          <a:p>
            <a:pPr marL="342900" lvl="0" indent="-342900">
              <a:spcBef>
                <a:spcPct val="20000"/>
              </a:spcBef>
              <a:defRPr/>
            </a:pPr>
            <a:endParaRPr lang="en-US" altLang="ja-JP" sz="1000" dirty="0" smtClean="0">
              <a:solidFill>
                <a:schemeClr val="tx1">
                  <a:lumMod val="85000"/>
                  <a:lumOff val="15000"/>
                </a:schemeClr>
              </a:solidFill>
              <a:latin typeface="ヒラギノ丸ゴ ProN W4"/>
              <a:ea typeface="ヒラギノ丸ゴ ProN W4"/>
              <a:cs typeface="ヒラギノ丸ゴ ProN W4"/>
            </a:endParaRPr>
          </a:p>
          <a:p>
            <a:pPr marL="342900" lvl="0" indent="-342900">
              <a:spcBef>
                <a:spcPct val="20000"/>
              </a:spcBef>
              <a:defRPr/>
            </a:pPr>
            <a:r>
              <a:rPr lang="en-US" altLang="ja-JP" sz="1000" dirty="0" smtClean="0">
                <a:solidFill>
                  <a:schemeClr val="tx1">
                    <a:lumMod val="85000"/>
                    <a:lumOff val="15000"/>
                  </a:schemeClr>
                </a:solidFill>
                <a:latin typeface="ヒラギノ丸ゴ ProN W4"/>
                <a:ea typeface="ヒラギノ丸ゴ ProN W4"/>
                <a:cs typeface="ヒラギノ丸ゴ ProN W4"/>
              </a:rPr>
              <a:t>【</a:t>
            </a:r>
            <a:r>
              <a:rPr lang="ja-JP" altLang="en-US" sz="1000" dirty="0" smtClean="0">
                <a:solidFill>
                  <a:schemeClr val="tx1">
                    <a:lumMod val="85000"/>
                    <a:lumOff val="15000"/>
                  </a:schemeClr>
                </a:solidFill>
                <a:latin typeface="ヒラギノ丸ゴ ProN W4"/>
                <a:ea typeface="ヒラギノ丸ゴ ProN W4"/>
                <a:cs typeface="ヒラギノ丸ゴ ProN W4"/>
              </a:rPr>
              <a:t>出品料</a:t>
            </a:r>
            <a:r>
              <a:rPr lang="en-US" altLang="ja-JP" sz="1000" dirty="0" smtClean="0">
                <a:solidFill>
                  <a:schemeClr val="tx1">
                    <a:lumMod val="85000"/>
                    <a:lumOff val="15000"/>
                  </a:schemeClr>
                </a:solidFill>
                <a:latin typeface="ヒラギノ丸ゴ ProN W4"/>
                <a:ea typeface="ヒラギノ丸ゴ ProN W4"/>
                <a:cs typeface="ヒラギノ丸ゴ ProN W4"/>
              </a:rPr>
              <a:t>】</a:t>
            </a:r>
            <a:r>
              <a:rPr lang="ja-JP" altLang="en-US" sz="1000" dirty="0" smtClean="0">
                <a:solidFill>
                  <a:schemeClr val="tx1">
                    <a:lumMod val="85000"/>
                    <a:lumOff val="15000"/>
                  </a:schemeClr>
                </a:solidFill>
                <a:latin typeface="ヒラギノ丸ゴ ProN W4"/>
                <a:ea typeface="ヒラギノ丸ゴ ProN W4"/>
                <a:cs typeface="ヒラギノ丸ゴ ProN W4"/>
              </a:rPr>
              <a:t>　（東京拠点への応募）</a:t>
            </a:r>
            <a:endParaRPr lang="en-US" altLang="ja-JP" sz="1000" dirty="0" smtClean="0">
              <a:solidFill>
                <a:schemeClr val="tx1">
                  <a:lumMod val="85000"/>
                  <a:lumOff val="15000"/>
                </a:schemeClr>
              </a:solidFill>
              <a:latin typeface="ヒラギノ丸ゴ ProN W4"/>
              <a:ea typeface="ヒラギノ丸ゴ ProN W4"/>
              <a:cs typeface="ヒラギノ丸ゴ ProN W4"/>
            </a:endParaRPr>
          </a:p>
          <a:p>
            <a:pPr marL="342900" lvl="0" indent="-342900">
              <a:spcBef>
                <a:spcPct val="20000"/>
              </a:spcBef>
              <a:defRPr/>
            </a:pPr>
            <a:r>
              <a:rPr lang="zh-CN" altLang="en-US" sz="1000" dirty="0">
                <a:solidFill>
                  <a:schemeClr val="tx1">
                    <a:lumMod val="85000"/>
                    <a:lumOff val="15000"/>
                  </a:schemeClr>
                </a:solidFill>
                <a:latin typeface="ヒラギノ丸ゴ ProN W4"/>
                <a:ea typeface="ヒラギノ丸ゴ ProN W4"/>
                <a:cs typeface="ヒラギノ丸ゴ ProN W4"/>
              </a:rPr>
              <a:t>一　般：</a:t>
            </a:r>
            <a:r>
              <a:rPr lang="en-US" altLang="zh-CN" sz="1000" dirty="0">
                <a:solidFill>
                  <a:schemeClr val="tx1">
                    <a:lumMod val="85000"/>
                    <a:lumOff val="15000"/>
                  </a:schemeClr>
                </a:solidFill>
                <a:latin typeface="ヒラギノ丸ゴ ProN W4"/>
                <a:ea typeface="ヒラギノ丸ゴ ProN W4"/>
                <a:cs typeface="ヒラギノ丸ゴ ProN W4"/>
              </a:rPr>
              <a:t>1</a:t>
            </a:r>
            <a:r>
              <a:rPr lang="zh-CN" altLang="en-US" sz="1000" dirty="0">
                <a:solidFill>
                  <a:schemeClr val="tx1">
                    <a:lumMod val="85000"/>
                    <a:lumOff val="15000"/>
                  </a:schemeClr>
                </a:solidFill>
                <a:latin typeface="ヒラギノ丸ゴ ProN W4"/>
                <a:ea typeface="ヒラギノ丸ゴ ProN W4"/>
                <a:cs typeface="ヒラギノ丸ゴ ProN W4"/>
              </a:rPr>
              <a:t>点 </a:t>
            </a:r>
            <a:r>
              <a:rPr lang="en-US" altLang="zh-CN" sz="1000" dirty="0">
                <a:solidFill>
                  <a:schemeClr val="tx1">
                    <a:lumMod val="85000"/>
                    <a:lumOff val="15000"/>
                  </a:schemeClr>
                </a:solidFill>
                <a:latin typeface="ヒラギノ丸ゴ ProN W4"/>
                <a:ea typeface="ヒラギノ丸ゴ ProN W4"/>
                <a:cs typeface="ヒラギノ丸ゴ ProN W4"/>
              </a:rPr>
              <a:t>20,000</a:t>
            </a:r>
            <a:r>
              <a:rPr lang="zh-CN" altLang="en-US" sz="1000" dirty="0">
                <a:solidFill>
                  <a:schemeClr val="tx1">
                    <a:lumMod val="85000"/>
                    <a:lumOff val="15000"/>
                  </a:schemeClr>
                </a:solidFill>
                <a:latin typeface="ヒラギノ丸ゴ ProN W4"/>
                <a:ea typeface="ヒラギノ丸ゴ ProN W4"/>
                <a:cs typeface="ヒラギノ丸ゴ ProN W4"/>
              </a:rPr>
              <a:t>円（</a:t>
            </a:r>
            <a:r>
              <a:rPr lang="en-US" altLang="zh-CN" sz="1000" dirty="0">
                <a:solidFill>
                  <a:schemeClr val="tx1">
                    <a:lumMod val="85000"/>
                    <a:lumOff val="15000"/>
                  </a:schemeClr>
                </a:solidFill>
                <a:latin typeface="ヒラギノ丸ゴ ProN W4"/>
                <a:ea typeface="ヒラギノ丸ゴ ProN W4"/>
                <a:cs typeface="ヒラギノ丸ゴ ProN W4"/>
              </a:rPr>
              <a:t>2</a:t>
            </a:r>
            <a:r>
              <a:rPr lang="zh-CN" altLang="en-US" sz="1000" dirty="0">
                <a:solidFill>
                  <a:schemeClr val="tx1">
                    <a:lumMod val="85000"/>
                    <a:lumOff val="15000"/>
                  </a:schemeClr>
                </a:solidFill>
                <a:latin typeface="ヒラギノ丸ゴ ProN W4"/>
                <a:ea typeface="ヒラギノ丸ゴ ProN W4"/>
                <a:cs typeface="ヒラギノ丸ゴ ProN W4"/>
              </a:rPr>
              <a:t>点 </a:t>
            </a:r>
            <a:r>
              <a:rPr lang="en-US" altLang="zh-CN" sz="1000" dirty="0">
                <a:solidFill>
                  <a:schemeClr val="tx1">
                    <a:lumMod val="85000"/>
                    <a:lumOff val="15000"/>
                  </a:schemeClr>
                </a:solidFill>
                <a:latin typeface="ヒラギノ丸ゴ ProN W4"/>
                <a:ea typeface="ヒラギノ丸ゴ ProN W4"/>
                <a:cs typeface="ヒラギノ丸ゴ ProN W4"/>
              </a:rPr>
              <a:t>30,000</a:t>
            </a:r>
            <a:r>
              <a:rPr lang="zh-CN" altLang="en-US" sz="1000" dirty="0">
                <a:solidFill>
                  <a:schemeClr val="tx1">
                    <a:lumMod val="85000"/>
                    <a:lumOff val="15000"/>
                  </a:schemeClr>
                </a:solidFill>
                <a:latin typeface="ヒラギノ丸ゴ ProN W4"/>
                <a:ea typeface="ヒラギノ丸ゴ ProN W4"/>
                <a:cs typeface="ヒラギノ丸ゴ ProN W4"/>
              </a:rPr>
              <a:t>円）　　　</a:t>
            </a:r>
            <a:r>
              <a:rPr lang="en-US" altLang="ja-JP" sz="1000" dirty="0" smtClean="0">
                <a:solidFill>
                  <a:schemeClr val="tx1">
                    <a:lumMod val="85000"/>
                    <a:lumOff val="15000"/>
                  </a:schemeClr>
                </a:solidFill>
                <a:latin typeface="ヒラギノ丸ゴ ProN W4"/>
                <a:ea typeface="ヒラギノ丸ゴ ProN W4"/>
                <a:cs typeface="ヒラギノ丸ゴ ProN W4"/>
              </a:rPr>
              <a:t>※</a:t>
            </a:r>
            <a:r>
              <a:rPr lang="ja-JP" altLang="en-US" sz="1000" dirty="0" smtClean="0">
                <a:solidFill>
                  <a:schemeClr val="tx1">
                    <a:lumMod val="85000"/>
                    <a:lumOff val="15000"/>
                  </a:schemeClr>
                </a:solidFill>
                <a:latin typeface="ヒラギノ丸ゴ ProN W4"/>
                <a:ea typeface="ヒラギノ丸ゴ ProN W4"/>
                <a:cs typeface="ヒラギノ丸ゴ ProN W4"/>
              </a:rPr>
              <a:t>１人</a:t>
            </a:r>
            <a:r>
              <a:rPr lang="en-US" altLang="ja-JP" sz="1000" dirty="0" smtClean="0">
                <a:solidFill>
                  <a:schemeClr val="tx1">
                    <a:lumMod val="85000"/>
                    <a:lumOff val="15000"/>
                  </a:schemeClr>
                </a:solidFill>
                <a:latin typeface="ヒラギノ丸ゴ ProN W4"/>
                <a:ea typeface="ヒラギノ丸ゴ ProN W4"/>
                <a:cs typeface="ヒラギノ丸ゴ ProN W4"/>
              </a:rPr>
              <a:t>2</a:t>
            </a:r>
            <a:r>
              <a:rPr lang="ja-JP" altLang="en-US" sz="1000" dirty="0" smtClean="0">
                <a:solidFill>
                  <a:schemeClr val="tx1">
                    <a:lumMod val="85000"/>
                    <a:lumOff val="15000"/>
                  </a:schemeClr>
                </a:solidFill>
                <a:latin typeface="ヒラギノ丸ゴ ProN W4"/>
                <a:ea typeface="ヒラギノ丸ゴ ProN W4"/>
                <a:cs typeface="ヒラギノ丸ゴ ProN W4"/>
              </a:rPr>
              <a:t>点まで</a:t>
            </a:r>
            <a:endParaRPr lang="zh-CN" altLang="en-US" sz="1000" dirty="0">
              <a:solidFill>
                <a:schemeClr val="tx1">
                  <a:lumMod val="85000"/>
                  <a:lumOff val="15000"/>
                </a:schemeClr>
              </a:solidFill>
              <a:latin typeface="ヒラギノ丸ゴ ProN W4"/>
              <a:ea typeface="ヒラギノ丸ゴ ProN W4"/>
              <a:cs typeface="ヒラギノ丸ゴ ProN W4"/>
            </a:endParaRPr>
          </a:p>
          <a:p>
            <a:pPr marL="342900" lvl="0" indent="-342900">
              <a:spcBef>
                <a:spcPct val="20000"/>
              </a:spcBef>
              <a:defRPr/>
            </a:pPr>
            <a:r>
              <a:rPr lang="zh-CN" altLang="en-US" sz="1000" dirty="0">
                <a:solidFill>
                  <a:schemeClr val="tx1">
                    <a:lumMod val="85000"/>
                    <a:lumOff val="15000"/>
                  </a:schemeClr>
                </a:solidFill>
                <a:latin typeface="ヒラギノ丸ゴ ProN W4"/>
                <a:ea typeface="ヒラギノ丸ゴ ProN W4"/>
                <a:cs typeface="ヒラギノ丸ゴ ProN W4"/>
              </a:rPr>
              <a:t>学　生：</a:t>
            </a:r>
            <a:r>
              <a:rPr lang="en-US" altLang="zh-CN" sz="1000" dirty="0">
                <a:solidFill>
                  <a:schemeClr val="tx1">
                    <a:lumMod val="85000"/>
                    <a:lumOff val="15000"/>
                  </a:schemeClr>
                </a:solidFill>
                <a:latin typeface="ヒラギノ丸ゴ ProN W4"/>
                <a:ea typeface="ヒラギノ丸ゴ ProN W4"/>
                <a:cs typeface="ヒラギノ丸ゴ ProN W4"/>
              </a:rPr>
              <a:t>1</a:t>
            </a:r>
            <a:r>
              <a:rPr lang="zh-CN" altLang="en-US" sz="1000" dirty="0">
                <a:solidFill>
                  <a:schemeClr val="tx1">
                    <a:lumMod val="85000"/>
                    <a:lumOff val="15000"/>
                  </a:schemeClr>
                </a:solidFill>
                <a:latin typeface="ヒラギノ丸ゴ ProN W4"/>
                <a:ea typeface="ヒラギノ丸ゴ ProN W4"/>
                <a:cs typeface="ヒラギノ丸ゴ ProN W4"/>
              </a:rPr>
              <a:t>点 </a:t>
            </a:r>
            <a:r>
              <a:rPr lang="en-US" altLang="zh-CN" sz="1000" dirty="0">
                <a:solidFill>
                  <a:schemeClr val="tx1">
                    <a:lumMod val="85000"/>
                    <a:lumOff val="15000"/>
                  </a:schemeClr>
                </a:solidFill>
                <a:latin typeface="ヒラギノ丸ゴ ProN W4"/>
                <a:ea typeface="ヒラギノ丸ゴ ProN W4"/>
                <a:cs typeface="ヒラギノ丸ゴ ProN W4"/>
              </a:rPr>
              <a:t>10,000</a:t>
            </a:r>
            <a:r>
              <a:rPr lang="zh-CN" altLang="en-US" sz="1000" dirty="0">
                <a:solidFill>
                  <a:schemeClr val="tx1">
                    <a:lumMod val="85000"/>
                    <a:lumOff val="15000"/>
                  </a:schemeClr>
                </a:solidFill>
                <a:latin typeface="ヒラギノ丸ゴ ProN W4"/>
                <a:ea typeface="ヒラギノ丸ゴ ProN W4"/>
                <a:cs typeface="ヒラギノ丸ゴ ProN W4"/>
              </a:rPr>
              <a:t>円（</a:t>
            </a:r>
            <a:r>
              <a:rPr lang="en-US" altLang="zh-CN" sz="1000" dirty="0">
                <a:solidFill>
                  <a:schemeClr val="tx1">
                    <a:lumMod val="85000"/>
                    <a:lumOff val="15000"/>
                  </a:schemeClr>
                </a:solidFill>
                <a:latin typeface="ヒラギノ丸ゴ ProN W4"/>
                <a:ea typeface="ヒラギノ丸ゴ ProN W4"/>
                <a:cs typeface="ヒラギノ丸ゴ ProN W4"/>
              </a:rPr>
              <a:t>2</a:t>
            </a:r>
            <a:r>
              <a:rPr lang="zh-CN" altLang="en-US" sz="1000" dirty="0">
                <a:solidFill>
                  <a:schemeClr val="tx1">
                    <a:lumMod val="85000"/>
                    <a:lumOff val="15000"/>
                  </a:schemeClr>
                </a:solidFill>
                <a:latin typeface="ヒラギノ丸ゴ ProN W4"/>
                <a:ea typeface="ヒラギノ丸ゴ ProN W4"/>
                <a:cs typeface="ヒラギノ丸ゴ ProN W4"/>
              </a:rPr>
              <a:t>点 </a:t>
            </a:r>
            <a:r>
              <a:rPr lang="en-US" altLang="zh-CN" sz="1000" dirty="0">
                <a:solidFill>
                  <a:schemeClr val="tx1">
                    <a:lumMod val="85000"/>
                    <a:lumOff val="15000"/>
                  </a:schemeClr>
                </a:solidFill>
                <a:latin typeface="ヒラギノ丸ゴ ProN W4"/>
                <a:ea typeface="ヒラギノ丸ゴ ProN W4"/>
                <a:cs typeface="ヒラギノ丸ゴ ProN W4"/>
              </a:rPr>
              <a:t>15,000</a:t>
            </a:r>
            <a:r>
              <a:rPr lang="zh-CN" altLang="en-US" sz="1000" dirty="0">
                <a:solidFill>
                  <a:schemeClr val="tx1">
                    <a:lumMod val="85000"/>
                    <a:lumOff val="15000"/>
                  </a:schemeClr>
                </a:solidFill>
                <a:latin typeface="ヒラギノ丸ゴ ProN W4"/>
                <a:ea typeface="ヒラギノ丸ゴ ProN W4"/>
                <a:cs typeface="ヒラギノ丸ゴ ProN W4"/>
              </a:rPr>
              <a:t>円）</a:t>
            </a:r>
            <a:endParaRPr lang="en-US" altLang="ja-JP" sz="1000" dirty="0" smtClean="0">
              <a:solidFill>
                <a:schemeClr val="tx1">
                  <a:lumMod val="85000"/>
                  <a:lumOff val="15000"/>
                </a:schemeClr>
              </a:solidFill>
              <a:latin typeface="ヒラギノ丸ゴ ProN W4"/>
              <a:ea typeface="ヒラギノ丸ゴ ProN W4"/>
              <a:cs typeface="ヒラギノ丸ゴ ProN W4"/>
            </a:endParaRPr>
          </a:p>
          <a:p>
            <a:pPr marL="342900" lvl="0" indent="-342900">
              <a:spcBef>
                <a:spcPct val="20000"/>
              </a:spcBef>
              <a:defRPr/>
            </a:pPr>
            <a:endParaRPr lang="ja-JP" altLang="en-US" sz="1000" dirty="0">
              <a:solidFill>
                <a:schemeClr val="tx1">
                  <a:lumMod val="85000"/>
                  <a:lumOff val="15000"/>
                </a:schemeClr>
              </a:solidFill>
              <a:latin typeface="ヒラギノ丸ゴ ProN W4"/>
            </a:endParaRPr>
          </a:p>
        </p:txBody>
      </p:sp>
      <p:sp>
        <p:nvSpPr>
          <p:cNvPr id="13" name="タイトル 1"/>
          <p:cNvSpPr txBox="1">
            <a:spLocks/>
          </p:cNvSpPr>
          <p:nvPr/>
        </p:nvSpPr>
        <p:spPr>
          <a:xfrm>
            <a:off x="251520" y="188640"/>
            <a:ext cx="2232025" cy="504825"/>
          </a:xfrm>
          <a:prstGeom prst="rect">
            <a:avLst/>
          </a:prstGeom>
        </p:spPr>
        <p:txBody>
          <a:bodyPr vert="horz" lIns="91440" tIns="45720" rIns="91440" bIns="45720" rtlCol="0" anchor="b"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schemeClr val="accent1"/>
                </a:solidFill>
                <a:effectLst/>
                <a:uLnTx/>
                <a:uFillTx/>
                <a:latin typeface="+mj-lt"/>
                <a:ea typeface="ヒラギノ丸ゴ ProN W4"/>
                <a:cs typeface="ヒラギノ丸ゴ ProN W4"/>
              </a:rPr>
              <a:t>応募要項</a:t>
            </a:r>
            <a:endParaRPr kumimoji="1" lang="ja-JP" altLang="en-US" sz="2400" b="0" i="0" u="none" strike="noStrike" kern="1200" cap="none" spc="0" normalizeH="0" baseline="0" noProof="0" dirty="0">
              <a:ln>
                <a:noFill/>
              </a:ln>
              <a:solidFill>
                <a:schemeClr val="accent1"/>
              </a:solidFill>
              <a:effectLst/>
              <a:uLnTx/>
              <a:uFillTx/>
              <a:latin typeface="+mj-lt"/>
              <a:ea typeface="ヒラギノ丸ゴ ProN W4"/>
              <a:cs typeface="ヒラギノ丸ゴ ProN W4"/>
            </a:endParaRPr>
          </a:p>
        </p:txBody>
      </p:sp>
      <p:sp>
        <p:nvSpPr>
          <p:cNvPr id="14" name="TextBox 13"/>
          <p:cNvSpPr txBox="1"/>
          <p:nvPr/>
        </p:nvSpPr>
        <p:spPr>
          <a:xfrm>
            <a:off x="179512" y="3823880"/>
            <a:ext cx="5112568" cy="1477328"/>
          </a:xfrm>
          <a:prstGeom prst="rect">
            <a:avLst/>
          </a:prstGeom>
          <a:noFill/>
        </p:spPr>
        <p:txBody>
          <a:bodyPr wrap="square" rtlCol="0">
            <a:spAutoFit/>
          </a:bodyPr>
          <a:lstStyle/>
          <a:p>
            <a:pPr>
              <a:buNone/>
            </a:pPr>
            <a:r>
              <a:rPr lang="en-US" altLang="ja-JP" sz="1000" dirty="0" smtClean="0">
                <a:solidFill>
                  <a:schemeClr val="tx1">
                    <a:lumMod val="85000"/>
                    <a:lumOff val="15000"/>
                  </a:schemeClr>
                </a:solidFill>
                <a:latin typeface="ヒラギノ丸ゴ ProN W4"/>
                <a:ea typeface="ヒラギノ丸ゴ ProN W4"/>
                <a:cs typeface="ヒラギノ丸ゴ ProN W4"/>
              </a:rPr>
              <a:t>【</a:t>
            </a:r>
            <a:r>
              <a:rPr lang="ja-JP" altLang="en-US" sz="1000" dirty="0" smtClean="0">
                <a:solidFill>
                  <a:schemeClr val="tx1">
                    <a:lumMod val="85000"/>
                    <a:lumOff val="15000"/>
                  </a:schemeClr>
                </a:solidFill>
                <a:latin typeface="ヒラギノ丸ゴ ProN W4"/>
                <a:ea typeface="ヒラギノ丸ゴ ProN W4"/>
                <a:cs typeface="ヒラギノ丸ゴ ProN W4"/>
              </a:rPr>
              <a:t>一次審査</a:t>
            </a:r>
            <a:r>
              <a:rPr lang="en-US" altLang="ja-JP" sz="1000" dirty="0" smtClean="0">
                <a:solidFill>
                  <a:schemeClr val="tx1">
                    <a:lumMod val="85000"/>
                    <a:lumOff val="15000"/>
                  </a:schemeClr>
                </a:solidFill>
                <a:latin typeface="ヒラギノ丸ゴ ProN W4"/>
                <a:ea typeface="ヒラギノ丸ゴ ProN W4"/>
                <a:cs typeface="ヒラギノ丸ゴ ProN W4"/>
              </a:rPr>
              <a:t>】</a:t>
            </a:r>
          </a:p>
          <a:p>
            <a:pPr>
              <a:buNone/>
            </a:pPr>
            <a:r>
              <a:rPr lang="ja-JP" altLang="en-US" sz="1000" dirty="0" smtClean="0">
                <a:solidFill>
                  <a:schemeClr val="tx1">
                    <a:lumMod val="85000"/>
                    <a:lumOff val="15000"/>
                  </a:schemeClr>
                </a:solidFill>
                <a:latin typeface="ヒラギノ丸ゴ ProN W4"/>
                <a:ea typeface="ヒラギノ丸ゴ ProN W4"/>
                <a:cs typeface="ヒラギノ丸ゴ ProN W4"/>
              </a:rPr>
              <a:t>東京・ニューヨーク・パリの３拠点で点数制にて実施</a:t>
            </a:r>
            <a:endParaRPr lang="en-US" altLang="ja-JP" sz="1000" dirty="0" smtClean="0">
              <a:solidFill>
                <a:schemeClr val="tx1">
                  <a:lumMod val="85000"/>
                  <a:lumOff val="15000"/>
                </a:schemeClr>
              </a:solidFill>
              <a:latin typeface="ヒラギノ丸ゴ ProN W4"/>
              <a:ea typeface="ヒラギノ丸ゴ ProN W4"/>
              <a:cs typeface="ヒラギノ丸ゴ ProN W4"/>
            </a:endParaRPr>
          </a:p>
          <a:p>
            <a:pPr>
              <a:buNone/>
            </a:pPr>
            <a:r>
              <a:rPr lang="ja-JP" altLang="en-US" sz="1000" dirty="0" smtClean="0">
                <a:solidFill>
                  <a:schemeClr val="tx1">
                    <a:lumMod val="85000"/>
                    <a:lumOff val="15000"/>
                  </a:schemeClr>
                </a:solidFill>
                <a:latin typeface="ヒラギノ丸ゴ ProN W4"/>
                <a:ea typeface="ヒラギノ丸ゴ ProN W4"/>
                <a:cs typeface="ヒラギノ丸ゴ ProN W4"/>
              </a:rPr>
              <a:t>各拠点毎の審査員により、拠点別の</a:t>
            </a:r>
            <a:r>
              <a:rPr lang="en-US" altLang="ja-JP" sz="1000" dirty="0" smtClean="0">
                <a:solidFill>
                  <a:schemeClr val="tx1">
                    <a:lumMod val="85000"/>
                    <a:lumOff val="15000"/>
                  </a:schemeClr>
                </a:solidFill>
                <a:latin typeface="ヒラギノ丸ゴ ProN W4"/>
                <a:ea typeface="ヒラギノ丸ゴ ProN W4"/>
                <a:cs typeface="ヒラギノ丸ゴ ProN W4"/>
              </a:rPr>
              <a:t>80</a:t>
            </a:r>
            <a:r>
              <a:rPr lang="ja-JP" altLang="en-US" sz="1000" dirty="0" smtClean="0">
                <a:solidFill>
                  <a:schemeClr val="tx1">
                    <a:lumMod val="85000"/>
                    <a:lumOff val="15000"/>
                  </a:schemeClr>
                </a:solidFill>
                <a:latin typeface="ヒラギノ丸ゴ ProN W4"/>
                <a:ea typeface="ヒラギノ丸ゴ ProN W4"/>
                <a:cs typeface="ヒラギノ丸ゴ ProN W4"/>
              </a:rPr>
              <a:t>点</a:t>
            </a:r>
            <a:r>
              <a:rPr lang="en-US" altLang="ja-JP" sz="1000" dirty="0" smtClean="0">
                <a:solidFill>
                  <a:schemeClr val="tx1">
                    <a:lumMod val="85000"/>
                    <a:lumOff val="15000"/>
                  </a:schemeClr>
                </a:solidFill>
                <a:latin typeface="ヒラギノ丸ゴ ProN W4"/>
                <a:ea typeface="ヒラギノ丸ゴ ProN W4"/>
                <a:cs typeface="ヒラギノ丸ゴ ProN W4"/>
              </a:rPr>
              <a:t>(</a:t>
            </a:r>
            <a:r>
              <a:rPr lang="ja-JP" altLang="en-US" sz="1000" dirty="0" smtClean="0">
                <a:solidFill>
                  <a:schemeClr val="tx1">
                    <a:lumMod val="85000"/>
                    <a:lumOff val="15000"/>
                  </a:schemeClr>
                </a:solidFill>
                <a:latin typeface="ヒラギノ丸ゴ ProN W4"/>
                <a:ea typeface="ヒラギノ丸ゴ ProN W4"/>
                <a:cs typeface="ヒラギノ丸ゴ ProN W4"/>
              </a:rPr>
              <a:t>一般</a:t>
            </a:r>
            <a:r>
              <a:rPr lang="en-US" altLang="ja-JP" sz="1000" dirty="0" smtClean="0">
                <a:solidFill>
                  <a:schemeClr val="tx1">
                    <a:lumMod val="85000"/>
                    <a:lumOff val="15000"/>
                  </a:schemeClr>
                </a:solidFill>
                <a:latin typeface="ヒラギノ丸ゴ ProN W4"/>
                <a:ea typeface="ヒラギノ丸ゴ ProN W4"/>
                <a:cs typeface="ヒラギノ丸ゴ ProN W4"/>
              </a:rPr>
              <a:t>60</a:t>
            </a:r>
            <a:r>
              <a:rPr lang="ja-JP" altLang="en-US" sz="1000" dirty="0" smtClean="0">
                <a:solidFill>
                  <a:schemeClr val="tx1">
                    <a:lumMod val="85000"/>
                    <a:lumOff val="15000"/>
                  </a:schemeClr>
                </a:solidFill>
                <a:latin typeface="ヒラギノ丸ゴ ProN W4"/>
                <a:ea typeface="ヒラギノ丸ゴ ProN W4"/>
                <a:cs typeface="ヒラギノ丸ゴ ProN W4"/>
              </a:rPr>
              <a:t>点、学生</a:t>
            </a:r>
            <a:r>
              <a:rPr lang="en-US" altLang="ja-JP" sz="1000" dirty="0" smtClean="0">
                <a:solidFill>
                  <a:schemeClr val="tx1">
                    <a:lumMod val="85000"/>
                    <a:lumOff val="15000"/>
                  </a:schemeClr>
                </a:solidFill>
                <a:latin typeface="ヒラギノ丸ゴ ProN W4"/>
                <a:ea typeface="ヒラギノ丸ゴ ProN W4"/>
                <a:cs typeface="ヒラギノ丸ゴ ProN W4"/>
              </a:rPr>
              <a:t>20</a:t>
            </a:r>
            <a:r>
              <a:rPr lang="ja-JP" altLang="en-US" sz="1000" dirty="0" smtClean="0">
                <a:solidFill>
                  <a:schemeClr val="tx1">
                    <a:lumMod val="85000"/>
                    <a:lumOff val="15000"/>
                  </a:schemeClr>
                </a:solidFill>
                <a:latin typeface="ヒラギノ丸ゴ ProN W4"/>
                <a:ea typeface="ヒラギノ丸ゴ ProN W4"/>
                <a:cs typeface="ヒラギノ丸ゴ ProN W4"/>
              </a:rPr>
              <a:t>点</a:t>
            </a:r>
            <a:r>
              <a:rPr lang="en-US" altLang="ja-JP" sz="1000" dirty="0" smtClean="0">
                <a:solidFill>
                  <a:schemeClr val="tx1">
                    <a:lumMod val="85000"/>
                    <a:lumOff val="15000"/>
                  </a:schemeClr>
                </a:solidFill>
                <a:latin typeface="ヒラギノ丸ゴ ProN W4"/>
                <a:ea typeface="ヒラギノ丸ゴ ProN W4"/>
                <a:cs typeface="ヒラギノ丸ゴ ProN W4"/>
              </a:rPr>
              <a:t>)</a:t>
            </a:r>
            <a:r>
              <a:rPr lang="ja-JP" altLang="en-US" sz="1000" dirty="0" smtClean="0">
                <a:solidFill>
                  <a:schemeClr val="tx1">
                    <a:lumMod val="85000"/>
                    <a:lumOff val="15000"/>
                  </a:schemeClr>
                </a:solidFill>
                <a:latin typeface="ヒラギノ丸ゴ ProN W4"/>
                <a:ea typeface="ヒラギノ丸ゴ ProN W4"/>
                <a:cs typeface="ヒラギノ丸ゴ ProN W4"/>
              </a:rPr>
              <a:t>を選定</a:t>
            </a:r>
            <a:endParaRPr lang="en-US" altLang="ja-JP" sz="1000" dirty="0" smtClean="0">
              <a:solidFill>
                <a:schemeClr val="tx1">
                  <a:lumMod val="85000"/>
                  <a:lumOff val="15000"/>
                </a:schemeClr>
              </a:solidFill>
              <a:latin typeface="ヒラギノ丸ゴ ProN W4"/>
              <a:ea typeface="ヒラギノ丸ゴ ProN W4"/>
              <a:cs typeface="ヒラギノ丸ゴ ProN W4"/>
            </a:endParaRPr>
          </a:p>
          <a:p>
            <a:pPr>
              <a:buNone/>
            </a:pPr>
            <a:r>
              <a:rPr lang="ja-JP" altLang="en-US" sz="1000" dirty="0" smtClean="0">
                <a:solidFill>
                  <a:schemeClr val="tx1">
                    <a:lumMod val="85000"/>
                    <a:lumOff val="15000"/>
                  </a:schemeClr>
                </a:solidFill>
                <a:latin typeface="ヒラギノ丸ゴ ProN W4"/>
                <a:ea typeface="ヒラギノ丸ゴ ProN W4"/>
                <a:cs typeface="ヒラギノ丸ゴ ProN W4"/>
              </a:rPr>
              <a:t>ニューヨークとパリは画像審査、東京のみ現物審査で実施</a:t>
            </a:r>
            <a:endParaRPr lang="en-US" altLang="ja-JP" sz="1000" dirty="0" smtClean="0">
              <a:solidFill>
                <a:schemeClr val="tx1">
                  <a:lumMod val="85000"/>
                  <a:lumOff val="15000"/>
                </a:schemeClr>
              </a:solidFill>
              <a:latin typeface="ヒラギノ丸ゴ ProN W4"/>
              <a:ea typeface="ヒラギノ丸ゴ ProN W4"/>
              <a:cs typeface="ヒラギノ丸ゴ ProN W4"/>
            </a:endParaRPr>
          </a:p>
          <a:p>
            <a:pPr>
              <a:buNone/>
            </a:pPr>
            <a:endParaRPr lang="en-US" altLang="ja-JP" sz="1000" dirty="0" smtClean="0">
              <a:solidFill>
                <a:schemeClr val="tx1">
                  <a:lumMod val="85000"/>
                  <a:lumOff val="15000"/>
                </a:schemeClr>
              </a:solidFill>
              <a:latin typeface="ヒラギノ丸ゴ ProN W4"/>
              <a:ea typeface="ヒラギノ丸ゴ ProN W4"/>
              <a:cs typeface="ヒラギノ丸ゴ ProN W4"/>
            </a:endParaRPr>
          </a:p>
          <a:p>
            <a:pPr>
              <a:buNone/>
            </a:pPr>
            <a:r>
              <a:rPr lang="en-US" altLang="ja-JP" sz="1000" dirty="0" smtClean="0">
                <a:solidFill>
                  <a:schemeClr val="tx1">
                    <a:lumMod val="85000"/>
                    <a:lumOff val="15000"/>
                  </a:schemeClr>
                </a:solidFill>
                <a:latin typeface="ヒラギノ丸ゴ ProN W4"/>
                <a:ea typeface="ヒラギノ丸ゴ ProN W4"/>
                <a:cs typeface="ヒラギノ丸ゴ ProN W4"/>
              </a:rPr>
              <a:t>【</a:t>
            </a:r>
            <a:r>
              <a:rPr lang="ja-JP" altLang="en-US" sz="1000" dirty="0" smtClean="0">
                <a:solidFill>
                  <a:schemeClr val="tx1">
                    <a:lumMod val="85000"/>
                    <a:lumOff val="15000"/>
                  </a:schemeClr>
                </a:solidFill>
                <a:latin typeface="ヒラギノ丸ゴ ProN W4"/>
                <a:ea typeface="ヒラギノ丸ゴ ProN W4"/>
                <a:cs typeface="ヒラギノ丸ゴ ProN W4"/>
              </a:rPr>
              <a:t>最終審査</a:t>
            </a:r>
            <a:r>
              <a:rPr lang="en-US" altLang="ja-JP" sz="1000" dirty="0" smtClean="0">
                <a:solidFill>
                  <a:schemeClr val="tx1">
                    <a:lumMod val="85000"/>
                    <a:lumOff val="15000"/>
                  </a:schemeClr>
                </a:solidFill>
                <a:latin typeface="ヒラギノ丸ゴ ProN W4"/>
                <a:ea typeface="ヒラギノ丸ゴ ProN W4"/>
                <a:cs typeface="ヒラギノ丸ゴ ProN W4"/>
              </a:rPr>
              <a:t>】</a:t>
            </a:r>
          </a:p>
          <a:p>
            <a:pPr>
              <a:buNone/>
            </a:pPr>
            <a:r>
              <a:rPr lang="ja-JP" altLang="en-US" sz="1000" dirty="0" smtClean="0">
                <a:solidFill>
                  <a:schemeClr val="tx1">
                    <a:lumMod val="85000"/>
                    <a:lumOff val="15000"/>
                  </a:schemeClr>
                </a:solidFill>
                <a:latin typeface="ヒラギノ丸ゴ ProN W4"/>
                <a:ea typeface="ヒラギノ丸ゴ ProN W4"/>
                <a:cs typeface="ヒラギノ丸ゴ ProN W4"/>
              </a:rPr>
              <a:t>各拠点</a:t>
            </a:r>
            <a:r>
              <a:rPr lang="ja-JP" altLang="en-US" sz="1000" dirty="0">
                <a:solidFill>
                  <a:schemeClr val="tx1">
                    <a:lumMod val="85000"/>
                    <a:lumOff val="15000"/>
                  </a:schemeClr>
                </a:solidFill>
                <a:latin typeface="ヒラギノ丸ゴ ProN W4"/>
                <a:ea typeface="ヒラギノ丸ゴ ProN W4"/>
                <a:cs typeface="ヒラギノ丸ゴ ProN W4"/>
              </a:rPr>
              <a:t>か</a:t>
            </a:r>
            <a:r>
              <a:rPr lang="ja-JP" altLang="en-US" sz="1000" dirty="0" smtClean="0">
                <a:solidFill>
                  <a:schemeClr val="tx1">
                    <a:lumMod val="85000"/>
                    <a:lumOff val="15000"/>
                  </a:schemeClr>
                </a:solidFill>
                <a:latin typeface="ヒラギノ丸ゴ ProN W4"/>
                <a:ea typeface="ヒラギノ丸ゴ ProN W4"/>
                <a:cs typeface="ヒラギノ丸ゴ ProN W4"/>
              </a:rPr>
              <a:t>ら</a:t>
            </a:r>
            <a:r>
              <a:rPr lang="en-US" altLang="ja-JP" sz="1000" dirty="0" smtClean="0">
                <a:solidFill>
                  <a:schemeClr val="tx1">
                    <a:lumMod val="85000"/>
                    <a:lumOff val="15000"/>
                  </a:schemeClr>
                </a:solidFill>
                <a:latin typeface="ヒラギノ丸ゴ ProN W4"/>
                <a:ea typeface="ヒラギノ丸ゴ ProN W4"/>
                <a:cs typeface="ヒラギノ丸ゴ ProN W4"/>
              </a:rPr>
              <a:t>80</a:t>
            </a:r>
            <a:r>
              <a:rPr lang="ja-JP" altLang="en-US" sz="1000" dirty="0" smtClean="0">
                <a:solidFill>
                  <a:schemeClr val="tx1">
                    <a:lumMod val="85000"/>
                    <a:lumOff val="15000"/>
                  </a:schemeClr>
                </a:solidFill>
                <a:latin typeface="ヒラギノ丸ゴ ProN W4"/>
                <a:ea typeface="ヒラギノ丸ゴ ProN W4"/>
                <a:cs typeface="ヒラギノ丸ゴ ProN W4"/>
              </a:rPr>
              <a:t>点の作品の現物を豊島区新庁舎へ搬入</a:t>
            </a:r>
            <a:endParaRPr lang="en-US" altLang="ja-JP" sz="1000" dirty="0" smtClean="0">
              <a:solidFill>
                <a:schemeClr val="tx1">
                  <a:lumMod val="85000"/>
                  <a:lumOff val="15000"/>
                </a:schemeClr>
              </a:solidFill>
              <a:latin typeface="ヒラギノ丸ゴ ProN W4"/>
              <a:ea typeface="ヒラギノ丸ゴ ProN W4"/>
              <a:cs typeface="ヒラギノ丸ゴ ProN W4"/>
            </a:endParaRPr>
          </a:p>
          <a:p>
            <a:pPr>
              <a:buNone/>
            </a:pPr>
            <a:r>
              <a:rPr lang="ja-JP" altLang="en-US" sz="1000" dirty="0" smtClean="0">
                <a:solidFill>
                  <a:schemeClr val="tx1">
                    <a:lumMod val="85000"/>
                    <a:lumOff val="15000"/>
                  </a:schemeClr>
                </a:solidFill>
                <a:latin typeface="ヒラギノ丸ゴ ProN W4"/>
                <a:ea typeface="ヒラギノ丸ゴ ProN W4"/>
                <a:cs typeface="ヒラギノ丸ゴ ProN W4"/>
              </a:rPr>
              <a:t>各拠点から招聘した審査員による国際的な審査員団を形成</a:t>
            </a:r>
            <a:endParaRPr lang="en-US" altLang="ja-JP" sz="1000" dirty="0" smtClean="0">
              <a:solidFill>
                <a:schemeClr val="tx1">
                  <a:lumMod val="85000"/>
                  <a:lumOff val="15000"/>
                </a:schemeClr>
              </a:solidFill>
              <a:latin typeface="ヒラギノ丸ゴ ProN W4"/>
              <a:ea typeface="ヒラギノ丸ゴ ProN W4"/>
              <a:cs typeface="ヒラギノ丸ゴ ProN W4"/>
            </a:endParaRPr>
          </a:p>
          <a:p>
            <a:pPr>
              <a:buNone/>
            </a:pPr>
            <a:r>
              <a:rPr lang="ja-JP" altLang="en-US" sz="1000" dirty="0" smtClean="0">
                <a:solidFill>
                  <a:schemeClr val="tx1">
                    <a:lumMod val="85000"/>
                    <a:lumOff val="15000"/>
                  </a:schemeClr>
                </a:solidFill>
                <a:latin typeface="ヒラギノ丸ゴ ProN W4"/>
                <a:ea typeface="ヒラギノ丸ゴ ProN W4"/>
                <a:cs typeface="ヒラギノ丸ゴ ProN W4"/>
              </a:rPr>
              <a:t>点数制で評価し、受賞者を決定する</a:t>
            </a:r>
            <a:endParaRPr lang="en-US" sz="10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88640"/>
            <a:ext cx="6336704" cy="504056"/>
          </a:xfrm>
        </p:spPr>
        <p:txBody>
          <a:bodyPr>
            <a:noAutofit/>
          </a:bodyPr>
          <a:lstStyle/>
          <a:p>
            <a:pPr algn="l"/>
            <a:r>
              <a:rPr kumimoji="1" lang="ja-JP" altLang="en-US" sz="2400" dirty="0" smtClean="0">
                <a:latin typeface="ヒラギノ丸ゴ ProN W4"/>
                <a:ea typeface="ヒラギノ丸ゴ ProN W4"/>
                <a:cs typeface="ヒラギノ丸ゴ ProN W4"/>
              </a:rPr>
              <a:t>表彰</a:t>
            </a:r>
            <a:r>
              <a:rPr kumimoji="1" lang="ja-JP" altLang="en-US" sz="2800" dirty="0" smtClean="0">
                <a:latin typeface="ヒラギノ丸ゴ ProN W4"/>
                <a:ea typeface="ヒラギノ丸ゴ ProN W4"/>
                <a:cs typeface="ヒラギノ丸ゴ ProN W4"/>
              </a:rPr>
              <a:t>　</a:t>
            </a:r>
            <a:r>
              <a:rPr kumimoji="1" lang="ja-JP" altLang="en-US" sz="1800" dirty="0" smtClean="0">
                <a:latin typeface="ヒラギノ丸ゴ ProN W4"/>
                <a:ea typeface="ヒラギノ丸ゴ ProN W4"/>
                <a:cs typeface="ヒラギノ丸ゴ ProN W4"/>
              </a:rPr>
              <a:t>賞金･副賞総額</a:t>
            </a:r>
            <a:r>
              <a:rPr kumimoji="1" lang="en-US" altLang="ja-JP" sz="1800" dirty="0" smtClean="0">
                <a:latin typeface="ヒラギノ丸ゴ ProN W4"/>
                <a:ea typeface="ヒラギノ丸ゴ ProN W4"/>
                <a:cs typeface="ヒラギノ丸ゴ ProN W4"/>
              </a:rPr>
              <a:t>$500,000(</a:t>
            </a:r>
            <a:r>
              <a:rPr kumimoji="1" lang="ja-JP" altLang="en-US" sz="1800" dirty="0" smtClean="0">
                <a:latin typeface="ヒラギノ丸ゴ ProN W4"/>
                <a:ea typeface="ヒラギノ丸ゴ ProN W4"/>
                <a:cs typeface="ヒラギノ丸ゴ ProN W4"/>
              </a:rPr>
              <a:t>約</a:t>
            </a:r>
            <a:r>
              <a:rPr kumimoji="1" lang="en-US" altLang="ja-JP" sz="1800" dirty="0" smtClean="0">
                <a:latin typeface="ヒラギノ丸ゴ ProN W4"/>
                <a:ea typeface="ヒラギノ丸ゴ ProN W4"/>
                <a:cs typeface="ヒラギノ丸ゴ ProN W4"/>
              </a:rPr>
              <a:t>5,000</a:t>
            </a:r>
            <a:r>
              <a:rPr kumimoji="1" lang="ja-JP" altLang="en-US" sz="1800" dirty="0" smtClean="0">
                <a:latin typeface="ヒラギノ丸ゴ ProN W4"/>
                <a:ea typeface="ヒラギノ丸ゴ ProN W4"/>
                <a:cs typeface="ヒラギノ丸ゴ ProN W4"/>
              </a:rPr>
              <a:t>万円</a:t>
            </a:r>
            <a:r>
              <a:rPr kumimoji="1" lang="en-US" altLang="ja-JP" sz="1800" dirty="0" smtClean="0">
                <a:latin typeface="ヒラギノ丸ゴ ProN W4"/>
                <a:ea typeface="ヒラギノ丸ゴ ProN W4"/>
                <a:cs typeface="ヒラギノ丸ゴ ProN W4"/>
              </a:rPr>
              <a:t>)</a:t>
            </a:r>
            <a:r>
              <a:rPr kumimoji="1" lang="ja-JP" altLang="en-US" sz="1800" dirty="0" smtClean="0">
                <a:latin typeface="ヒラギノ丸ゴ ProN W4"/>
                <a:ea typeface="ヒラギノ丸ゴ ProN W4"/>
                <a:cs typeface="ヒラギノ丸ゴ ProN W4"/>
              </a:rPr>
              <a:t>　</a:t>
            </a:r>
            <a:endParaRPr kumimoji="1" lang="ja-JP" altLang="en-US" sz="1800" dirty="0">
              <a:latin typeface="ヒラギノ丸ゴ ProN W4"/>
              <a:ea typeface="ヒラギノ丸ゴ ProN W4"/>
              <a:cs typeface="ヒラギノ丸ゴ ProN W4"/>
            </a:endParaRPr>
          </a:p>
        </p:txBody>
      </p:sp>
      <p:graphicFrame>
        <p:nvGraphicFramePr>
          <p:cNvPr id="7" name="コンテンツ プレースホルダ 6"/>
          <p:cNvGraphicFramePr>
            <a:graphicFrameLocks noGrp="1"/>
          </p:cNvGraphicFramePr>
          <p:nvPr>
            <p:ph sz="half" idx="1"/>
            <p:extLst>
              <p:ext uri="{D42A27DB-BD31-4B8C-83A1-F6EECF244321}">
                <p14:modId xmlns:p14="http://schemas.microsoft.com/office/powerpoint/2010/main" val="2504678079"/>
              </p:ext>
            </p:extLst>
          </p:nvPr>
        </p:nvGraphicFramePr>
        <p:xfrm>
          <a:off x="251520" y="1052736"/>
          <a:ext cx="4254624" cy="4849365"/>
        </p:xfrm>
        <a:graphic>
          <a:graphicData uri="http://schemas.openxmlformats.org/drawingml/2006/table">
            <a:tbl>
              <a:tblPr firstRow="1" bandRow="1">
                <a:tableStyleId>{5940675A-B579-460E-94D1-54222C63F5DA}</a:tableStyleId>
              </a:tblPr>
              <a:tblGrid>
                <a:gridCol w="1744773"/>
                <a:gridCol w="2509851"/>
              </a:tblGrid>
              <a:tr h="747560">
                <a:tc>
                  <a:txBody>
                    <a:bodyPr/>
                    <a:lstStyle/>
                    <a:p>
                      <a:pPr algn="ctr"/>
                      <a:r>
                        <a:rPr kumimoji="1" lang="en-US" altLang="ja-JP" sz="1000" dirty="0" smtClean="0">
                          <a:latin typeface="ヒラギノ丸ゴ ProN W4"/>
                          <a:ea typeface="ヒラギノ丸ゴ ProN W4"/>
                          <a:cs typeface="ヒラギノ丸ゴ ProN W4"/>
                        </a:rPr>
                        <a:t>1</a:t>
                      </a:r>
                      <a:r>
                        <a:rPr kumimoji="1" lang="ja-JP" altLang="en-US" sz="1000" dirty="0" smtClean="0">
                          <a:latin typeface="ヒラギノ丸ゴ ProN W4"/>
                          <a:ea typeface="ヒラギノ丸ゴ ProN W4"/>
                          <a:cs typeface="ヒラギノ丸ゴ ProN W4"/>
                        </a:rPr>
                        <a:t>位（金賞：</a:t>
                      </a:r>
                      <a:r>
                        <a:rPr kumimoji="1" lang="en-US" altLang="ja-JP" sz="1000" dirty="0" smtClean="0">
                          <a:latin typeface="ヒラギノ丸ゴ ProN W4"/>
                          <a:ea typeface="ヒラギノ丸ゴ ProN W4"/>
                          <a:cs typeface="ヒラギノ丸ゴ ProN W4"/>
                        </a:rPr>
                        <a:t>1</a:t>
                      </a:r>
                      <a:r>
                        <a:rPr kumimoji="1" lang="ja-JP" altLang="en-US" sz="1000" dirty="0" smtClean="0">
                          <a:latin typeface="ヒラギノ丸ゴ ProN W4"/>
                          <a:ea typeface="ヒラギノ丸ゴ ProN W4"/>
                          <a:cs typeface="ヒラギノ丸ゴ ProN W4"/>
                        </a:rPr>
                        <a:t>名）</a:t>
                      </a:r>
                      <a:endParaRPr kumimoji="1" lang="ja-JP" altLang="en-US" sz="1000" dirty="0">
                        <a:latin typeface="ヒラギノ丸ゴ ProN W4"/>
                        <a:ea typeface="ヒラギノ丸ゴ ProN W4"/>
                        <a:cs typeface="ヒラギノ丸ゴ ProN W4"/>
                      </a:endParaRPr>
                    </a:p>
                  </a:txBody>
                  <a:tcPr anchor="ctr"/>
                </a:tc>
                <a:tc>
                  <a:txBody>
                    <a:bodyPr/>
                    <a:lstStyle/>
                    <a:p>
                      <a:pPr algn="ctr"/>
                      <a:r>
                        <a:rPr kumimoji="1" lang="en-US" altLang="ja-JP" sz="1800" dirty="0" smtClean="0">
                          <a:latin typeface="ヒラギノ丸ゴ ProN W4"/>
                          <a:ea typeface="ヒラギノ丸ゴ ProN W4"/>
                          <a:cs typeface="ヒラギノ丸ゴ ProN W4"/>
                        </a:rPr>
                        <a:t> $120,000</a:t>
                      </a:r>
                    </a:p>
                    <a:p>
                      <a:pPr algn="ctr"/>
                      <a:r>
                        <a:rPr kumimoji="1" lang="ja-JP" altLang="en-US" sz="1000" dirty="0" smtClean="0">
                          <a:latin typeface="ヒラギノ丸ゴ ProN W4"/>
                          <a:ea typeface="ヒラギノ丸ゴ ProN W4"/>
                          <a:cs typeface="ヒラギノ丸ゴ ProN W4"/>
                        </a:rPr>
                        <a:t>トロフィー、東京会場で作品展示、</a:t>
                      </a:r>
                      <a:endParaRPr kumimoji="1" lang="en-US" altLang="ja-JP" sz="1000" dirty="0" smtClean="0">
                        <a:latin typeface="ヒラギノ丸ゴ ProN W4"/>
                        <a:ea typeface="ヒラギノ丸ゴ ProN W4"/>
                        <a:cs typeface="ヒラギノ丸ゴ ProN W4"/>
                      </a:endParaRPr>
                    </a:p>
                    <a:p>
                      <a:pPr algn="ctr"/>
                      <a:r>
                        <a:rPr kumimoji="1" lang="ja-JP" altLang="en-US" sz="1000" dirty="0" smtClean="0">
                          <a:latin typeface="ヒラギノ丸ゴ ProN W4"/>
                          <a:ea typeface="ヒラギノ丸ゴ ProN W4"/>
                          <a:cs typeface="ヒラギノ丸ゴ ProN W4"/>
                        </a:rPr>
                        <a:t>氏名・作品のアート誌掲載</a:t>
                      </a:r>
                      <a:endParaRPr kumimoji="1" lang="ja-JP" altLang="en-US" sz="1000" dirty="0">
                        <a:latin typeface="ヒラギノ丸ゴ ProN W4"/>
                        <a:ea typeface="ヒラギノ丸ゴ ProN W4"/>
                        <a:cs typeface="ヒラギノ丸ゴ ProN W4"/>
                      </a:endParaRPr>
                    </a:p>
                  </a:txBody>
                  <a:tcPr anchor="ctr"/>
                </a:tc>
              </a:tr>
              <a:tr h="672805">
                <a:tc>
                  <a:txBody>
                    <a:bodyPr/>
                    <a:lstStyle/>
                    <a:p>
                      <a:pPr algn="ctr"/>
                      <a:r>
                        <a:rPr kumimoji="1" lang="en-US" altLang="ja-JP" sz="1000" dirty="0" smtClean="0">
                          <a:latin typeface="ヒラギノ丸ゴ ProN W4"/>
                          <a:ea typeface="ヒラギノ丸ゴ ProN W4"/>
                          <a:cs typeface="ヒラギノ丸ゴ ProN W4"/>
                        </a:rPr>
                        <a:t>2</a:t>
                      </a:r>
                      <a:r>
                        <a:rPr kumimoji="1" lang="ja-JP" altLang="en-US" sz="1000" dirty="0" smtClean="0">
                          <a:latin typeface="ヒラギノ丸ゴ ProN W4"/>
                          <a:ea typeface="ヒラギノ丸ゴ ProN W4"/>
                          <a:cs typeface="ヒラギノ丸ゴ ProN W4"/>
                        </a:rPr>
                        <a:t>位（銀賞：</a:t>
                      </a:r>
                      <a:r>
                        <a:rPr kumimoji="1" lang="en-US" altLang="ja-JP" sz="1000" dirty="0" smtClean="0">
                          <a:latin typeface="ヒラギノ丸ゴ ProN W4"/>
                          <a:ea typeface="ヒラギノ丸ゴ ProN W4"/>
                          <a:cs typeface="ヒラギノ丸ゴ ProN W4"/>
                        </a:rPr>
                        <a:t>1</a:t>
                      </a:r>
                      <a:r>
                        <a:rPr kumimoji="1" lang="ja-JP" altLang="en-US" sz="1000" dirty="0" smtClean="0">
                          <a:latin typeface="ヒラギノ丸ゴ ProN W4"/>
                          <a:ea typeface="ヒラギノ丸ゴ ProN W4"/>
                          <a:cs typeface="ヒラギノ丸ゴ ProN W4"/>
                        </a:rPr>
                        <a:t>名）</a:t>
                      </a:r>
                      <a:endParaRPr kumimoji="1" lang="ja-JP" altLang="en-US" sz="1000" dirty="0">
                        <a:latin typeface="ヒラギノ丸ゴ ProN W4"/>
                        <a:ea typeface="ヒラギノ丸ゴ ProN W4"/>
                        <a:cs typeface="ヒラギノ丸ゴ ProN W4"/>
                      </a:endParaRPr>
                    </a:p>
                  </a:txBody>
                  <a:tcPr anchor="ctr"/>
                </a:tc>
                <a:tc>
                  <a:txBody>
                    <a:bodyPr/>
                    <a:lstStyle/>
                    <a:p>
                      <a:pPr algn="ctr"/>
                      <a:r>
                        <a:rPr kumimoji="1" lang="en-US" altLang="ja-JP" sz="1600" dirty="0" smtClean="0">
                          <a:latin typeface="ヒラギノ丸ゴ ProN W4"/>
                          <a:ea typeface="ヒラギノ丸ゴ ProN W4"/>
                          <a:cs typeface="ヒラギノ丸ゴ ProN W4"/>
                        </a:rPr>
                        <a:t>$30,000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ヒラギノ丸ゴ ProN W4"/>
                          <a:ea typeface="ヒラギノ丸ゴ ProN W4"/>
                          <a:cs typeface="ヒラギノ丸ゴ ProN W4"/>
                        </a:rPr>
                        <a:t>トロフィー、東京会場で作品展示、</a:t>
                      </a:r>
                      <a:endParaRPr kumimoji="1" lang="en-US" altLang="ja-JP" sz="1000" dirty="0" smtClean="0">
                        <a:latin typeface="ヒラギノ丸ゴ ProN W4"/>
                        <a:ea typeface="ヒラギノ丸ゴ ProN W4"/>
                        <a:cs typeface="ヒラギノ丸ゴ ProN W4"/>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ヒラギノ丸ゴ ProN W4"/>
                          <a:ea typeface="ヒラギノ丸ゴ ProN W4"/>
                          <a:cs typeface="ヒラギノ丸ゴ ProN W4"/>
                        </a:rPr>
                        <a:t>氏名・作品のアート誌掲載</a:t>
                      </a:r>
                    </a:p>
                  </a:txBody>
                  <a:tcPr anchor="ctr"/>
                </a:tc>
              </a:tr>
              <a:tr h="569890">
                <a:tc>
                  <a:txBody>
                    <a:bodyPr/>
                    <a:lstStyle/>
                    <a:p>
                      <a:pPr algn="ctr"/>
                      <a:r>
                        <a:rPr kumimoji="1" lang="en-US" altLang="ja-JP" sz="1000" dirty="0" smtClean="0">
                          <a:latin typeface="ヒラギノ丸ゴ ProN W4"/>
                          <a:ea typeface="ヒラギノ丸ゴ ProN W4"/>
                          <a:cs typeface="ヒラギノ丸ゴ ProN W4"/>
                        </a:rPr>
                        <a:t>3</a:t>
                      </a:r>
                      <a:r>
                        <a:rPr kumimoji="1" lang="ja-JP" altLang="en-US" sz="1000" dirty="0" smtClean="0">
                          <a:latin typeface="ヒラギノ丸ゴ ProN W4"/>
                          <a:ea typeface="ヒラギノ丸ゴ ProN W4"/>
                          <a:cs typeface="ヒラギノ丸ゴ ProN W4"/>
                        </a:rPr>
                        <a:t>位（銅賞：</a:t>
                      </a:r>
                      <a:r>
                        <a:rPr kumimoji="1" lang="en-US" altLang="ja-JP" sz="1000" dirty="0" smtClean="0">
                          <a:latin typeface="ヒラギノ丸ゴ ProN W4"/>
                          <a:ea typeface="ヒラギノ丸ゴ ProN W4"/>
                          <a:cs typeface="ヒラギノ丸ゴ ProN W4"/>
                        </a:rPr>
                        <a:t>1</a:t>
                      </a:r>
                      <a:r>
                        <a:rPr kumimoji="1" lang="ja-JP" altLang="en-US" sz="1000" dirty="0" smtClean="0">
                          <a:latin typeface="ヒラギノ丸ゴ ProN W4"/>
                          <a:ea typeface="ヒラギノ丸ゴ ProN W4"/>
                          <a:cs typeface="ヒラギノ丸ゴ ProN W4"/>
                        </a:rPr>
                        <a:t>名）</a:t>
                      </a:r>
                      <a:endParaRPr kumimoji="1" lang="ja-JP" altLang="en-US" sz="1000" dirty="0">
                        <a:latin typeface="ヒラギノ丸ゴ ProN W4"/>
                        <a:ea typeface="ヒラギノ丸ゴ ProN W4"/>
                        <a:cs typeface="ヒラギノ丸ゴ ProN W4"/>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ヒラギノ丸ゴ ProN W4"/>
                          <a:ea typeface="ヒラギノ丸ゴ ProN W4"/>
                          <a:cs typeface="ヒラギノ丸ゴ ProN W4"/>
                        </a:rPr>
                        <a:t>$20,000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ヒラギノ丸ゴ ProN W4"/>
                          <a:ea typeface="ヒラギノ丸ゴ ProN W4"/>
                          <a:cs typeface="ヒラギノ丸ゴ ProN W4"/>
                        </a:rPr>
                        <a:t>トロフィー、東京会場で作品展示、</a:t>
                      </a:r>
                      <a:endParaRPr kumimoji="1" lang="en-US" altLang="ja-JP" sz="1000" dirty="0" smtClean="0">
                        <a:latin typeface="ヒラギノ丸ゴ ProN W4"/>
                        <a:ea typeface="ヒラギノ丸ゴ ProN W4"/>
                        <a:cs typeface="ヒラギノ丸ゴ ProN W4"/>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ヒラギノ丸ゴ ProN W4"/>
                          <a:ea typeface="ヒラギノ丸ゴ ProN W4"/>
                          <a:cs typeface="ヒラギノ丸ゴ ProN W4"/>
                        </a:rPr>
                        <a:t>氏名・作品のアート誌掲載</a:t>
                      </a:r>
                    </a:p>
                  </a:txBody>
                  <a:tcPr anchor="ctr"/>
                </a:tc>
              </a:tr>
              <a:tr h="524899">
                <a:tc>
                  <a:txBody>
                    <a:bodyPr/>
                    <a:lstStyle/>
                    <a:p>
                      <a:pPr algn="ctr"/>
                      <a:r>
                        <a:rPr kumimoji="1" lang="en-US" altLang="ja-JP" sz="1000" dirty="0" smtClean="0">
                          <a:latin typeface="ヒラギノ丸ゴ ProN W4"/>
                          <a:ea typeface="ヒラギノ丸ゴ ProN W4"/>
                          <a:cs typeface="ヒラギノ丸ゴ ProN W4"/>
                        </a:rPr>
                        <a:t>4</a:t>
                      </a:r>
                      <a:r>
                        <a:rPr kumimoji="1" lang="ja-JP" altLang="en-US" sz="1000" dirty="0" smtClean="0">
                          <a:latin typeface="ヒラギノ丸ゴ ProN W4"/>
                          <a:ea typeface="ヒラギノ丸ゴ ProN W4"/>
                          <a:cs typeface="ヒラギノ丸ゴ ProN W4"/>
                        </a:rPr>
                        <a:t>位（</a:t>
                      </a:r>
                      <a:r>
                        <a:rPr kumimoji="1" lang="en-US" altLang="ja-JP" sz="1000" dirty="0" smtClean="0">
                          <a:latin typeface="ヒラギノ丸ゴ ProN W4"/>
                          <a:ea typeface="ヒラギノ丸ゴ ProN W4"/>
                          <a:cs typeface="ヒラギノ丸ゴ ProN W4"/>
                        </a:rPr>
                        <a:t>1</a:t>
                      </a:r>
                      <a:r>
                        <a:rPr kumimoji="1" lang="ja-JP" altLang="en-US" sz="1000" dirty="0" smtClean="0">
                          <a:latin typeface="ヒラギノ丸ゴ ProN W4"/>
                          <a:ea typeface="ヒラギノ丸ゴ ProN W4"/>
                          <a:cs typeface="ヒラギノ丸ゴ ProN W4"/>
                        </a:rPr>
                        <a:t>名）</a:t>
                      </a:r>
                      <a:endParaRPr kumimoji="1" lang="ja-JP" altLang="en-US" sz="1000" dirty="0">
                        <a:latin typeface="ヒラギノ丸ゴ ProN W4"/>
                        <a:ea typeface="ヒラギノ丸ゴ ProN W4"/>
                        <a:cs typeface="ヒラギノ丸ゴ ProN W4"/>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ヒラギノ丸ゴ ProN W4"/>
                          <a:ea typeface="ヒラギノ丸ゴ ProN W4"/>
                          <a:cs typeface="ヒラギノ丸ゴ ProN W4"/>
                        </a:rPr>
                        <a:t>$3,000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ヒラギノ丸ゴ ProN W4"/>
                          <a:ea typeface="ヒラギノ丸ゴ ProN W4"/>
                          <a:cs typeface="ヒラギノ丸ゴ ProN W4"/>
                        </a:rPr>
                        <a:t>賞状、東京会場で作品展示、</a:t>
                      </a:r>
                      <a:endParaRPr kumimoji="1" lang="en-US" altLang="ja-JP" sz="900" dirty="0" smtClean="0">
                        <a:latin typeface="ヒラギノ丸ゴ ProN W4"/>
                        <a:ea typeface="ヒラギノ丸ゴ ProN W4"/>
                        <a:cs typeface="ヒラギノ丸ゴ ProN W4"/>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ヒラギノ丸ゴ ProN W4"/>
                          <a:ea typeface="ヒラギノ丸ゴ ProN W4"/>
                          <a:cs typeface="ヒラギノ丸ゴ ProN W4"/>
                        </a:rPr>
                        <a:t>氏名のアート誌掲載</a:t>
                      </a:r>
                    </a:p>
                  </a:txBody>
                  <a:tcPr anchor="ctr"/>
                </a:tc>
              </a:tr>
              <a:tr h="524899">
                <a:tc>
                  <a:txBody>
                    <a:bodyPr/>
                    <a:lstStyle/>
                    <a:p>
                      <a:pPr algn="ctr"/>
                      <a:r>
                        <a:rPr kumimoji="1" lang="en-US" altLang="ja-JP" sz="1000" dirty="0" smtClean="0">
                          <a:latin typeface="ヒラギノ丸ゴ ProN W4"/>
                          <a:ea typeface="ヒラギノ丸ゴ ProN W4"/>
                          <a:cs typeface="ヒラギノ丸ゴ ProN W4"/>
                        </a:rPr>
                        <a:t>5</a:t>
                      </a:r>
                      <a:r>
                        <a:rPr kumimoji="1" lang="ja-JP" altLang="en-US" sz="1000" dirty="0" smtClean="0">
                          <a:latin typeface="ヒラギノ丸ゴ ProN W4"/>
                          <a:ea typeface="ヒラギノ丸ゴ ProN W4"/>
                          <a:cs typeface="ヒラギノ丸ゴ ProN W4"/>
                        </a:rPr>
                        <a:t>位（</a:t>
                      </a:r>
                      <a:r>
                        <a:rPr kumimoji="1" lang="en-US" altLang="ja-JP" sz="1000" dirty="0" smtClean="0">
                          <a:latin typeface="ヒラギノ丸ゴ ProN W4"/>
                          <a:ea typeface="ヒラギノ丸ゴ ProN W4"/>
                          <a:cs typeface="ヒラギノ丸ゴ ProN W4"/>
                        </a:rPr>
                        <a:t>1</a:t>
                      </a:r>
                      <a:r>
                        <a:rPr kumimoji="1" lang="ja-JP" altLang="en-US" sz="1000" dirty="0" smtClean="0">
                          <a:latin typeface="ヒラギノ丸ゴ ProN W4"/>
                          <a:ea typeface="ヒラギノ丸ゴ ProN W4"/>
                          <a:cs typeface="ヒラギノ丸ゴ ProN W4"/>
                        </a:rPr>
                        <a:t>名）</a:t>
                      </a:r>
                      <a:endParaRPr kumimoji="1" lang="ja-JP" altLang="en-US" sz="1000" dirty="0">
                        <a:latin typeface="ヒラギノ丸ゴ ProN W4"/>
                        <a:ea typeface="ヒラギノ丸ゴ ProN W4"/>
                        <a:cs typeface="ヒラギノ丸ゴ ProN W4"/>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ヒラギノ丸ゴ ProN W4"/>
                          <a:ea typeface="ヒラギノ丸ゴ ProN W4"/>
                          <a:cs typeface="ヒラギノ丸ゴ ProN W4"/>
                        </a:rPr>
                        <a:t>$2,000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ヒラギノ丸ゴ ProN W4"/>
                          <a:ea typeface="ヒラギノ丸ゴ ProN W4"/>
                          <a:cs typeface="ヒラギノ丸ゴ ProN W4"/>
                        </a:rPr>
                        <a:t>賞状、東京会場で作品展示、</a:t>
                      </a:r>
                      <a:endParaRPr kumimoji="1" lang="en-US" altLang="ja-JP" sz="900" dirty="0" smtClean="0">
                        <a:latin typeface="ヒラギノ丸ゴ ProN W4"/>
                        <a:ea typeface="ヒラギノ丸ゴ ProN W4"/>
                        <a:cs typeface="ヒラギノ丸ゴ ProN W4"/>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ヒラギノ丸ゴ ProN W4"/>
                          <a:ea typeface="ヒラギノ丸ゴ ProN W4"/>
                          <a:cs typeface="ヒラギノ丸ゴ ProN W4"/>
                        </a:rPr>
                        <a:t>氏名のアート誌掲載</a:t>
                      </a:r>
                    </a:p>
                  </a:txBody>
                  <a:tcPr anchor="ctr"/>
                </a:tc>
              </a:tr>
              <a:tr h="523293">
                <a:tc>
                  <a:txBody>
                    <a:bodyPr/>
                    <a:lstStyle/>
                    <a:p>
                      <a:pPr algn="ctr"/>
                      <a:r>
                        <a:rPr kumimoji="1" lang="en-US" altLang="ja-JP" sz="1000" dirty="0" smtClean="0">
                          <a:latin typeface="ヒラギノ丸ゴ ProN W4"/>
                          <a:ea typeface="ヒラギノ丸ゴ ProN W4"/>
                          <a:cs typeface="ヒラギノ丸ゴ ProN W4"/>
                        </a:rPr>
                        <a:t>6</a:t>
                      </a:r>
                      <a:r>
                        <a:rPr kumimoji="1" lang="ja-JP" altLang="en-US" sz="1000" dirty="0" smtClean="0">
                          <a:latin typeface="ヒラギノ丸ゴ ProN W4"/>
                          <a:ea typeface="ヒラギノ丸ゴ ProN W4"/>
                          <a:cs typeface="ヒラギノ丸ゴ ProN W4"/>
                        </a:rPr>
                        <a:t>位（</a:t>
                      </a:r>
                      <a:r>
                        <a:rPr kumimoji="1" lang="en-US" altLang="ja-JP" sz="1000" dirty="0" smtClean="0">
                          <a:latin typeface="ヒラギノ丸ゴ ProN W4"/>
                          <a:ea typeface="ヒラギノ丸ゴ ProN W4"/>
                          <a:cs typeface="ヒラギノ丸ゴ ProN W4"/>
                        </a:rPr>
                        <a:t>1</a:t>
                      </a:r>
                      <a:r>
                        <a:rPr kumimoji="1" lang="ja-JP" altLang="en-US" sz="1000" dirty="0" smtClean="0">
                          <a:latin typeface="ヒラギノ丸ゴ ProN W4"/>
                          <a:ea typeface="ヒラギノ丸ゴ ProN W4"/>
                          <a:cs typeface="ヒラギノ丸ゴ ProN W4"/>
                        </a:rPr>
                        <a:t>名）</a:t>
                      </a:r>
                      <a:endParaRPr kumimoji="1" lang="ja-JP" altLang="en-US" sz="1000" dirty="0">
                        <a:latin typeface="ヒラギノ丸ゴ ProN W4"/>
                        <a:ea typeface="ヒラギノ丸ゴ ProN W4"/>
                        <a:cs typeface="ヒラギノ丸ゴ ProN W4"/>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ヒラギノ丸ゴ ProN W4"/>
                          <a:ea typeface="ヒラギノ丸ゴ ProN W4"/>
                          <a:cs typeface="ヒラギノ丸ゴ ProN W4"/>
                        </a:rPr>
                        <a:t>$1,000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ヒラギノ丸ゴ ProN W4"/>
                          <a:ea typeface="ヒラギノ丸ゴ ProN W4"/>
                          <a:cs typeface="ヒラギノ丸ゴ ProN W4"/>
                        </a:rPr>
                        <a:t>賞状、東京会場で作品展示、</a:t>
                      </a:r>
                      <a:endParaRPr kumimoji="1" lang="en-US" altLang="ja-JP" sz="900" dirty="0" smtClean="0">
                        <a:latin typeface="ヒラギノ丸ゴ ProN W4"/>
                        <a:ea typeface="ヒラギノ丸ゴ ProN W4"/>
                        <a:cs typeface="ヒラギノ丸ゴ ProN W4"/>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ヒラギノ丸ゴ ProN W4"/>
                          <a:ea typeface="ヒラギノ丸ゴ ProN W4"/>
                          <a:cs typeface="ヒラギノ丸ゴ ProN W4"/>
                        </a:rPr>
                        <a:t>氏名のアート誌掲載</a:t>
                      </a:r>
                    </a:p>
                  </a:txBody>
                  <a:tcPr anchor="ctr"/>
                </a:tc>
              </a:tr>
              <a:tr h="517400">
                <a:tc>
                  <a:txBody>
                    <a:bodyPr/>
                    <a:lstStyle/>
                    <a:p>
                      <a:pPr algn="ctr"/>
                      <a:r>
                        <a:rPr kumimoji="1" lang="ja-JP" altLang="en-US" sz="1000" dirty="0" smtClean="0">
                          <a:latin typeface="ヒラギノ丸ゴ ProN W4"/>
                          <a:ea typeface="ヒラギノ丸ゴ ProN W4"/>
                          <a:cs typeface="ヒラギノ丸ゴ ProN W4"/>
                        </a:rPr>
                        <a:t>審査員・実行委員特別賞（約</a:t>
                      </a:r>
                      <a:r>
                        <a:rPr kumimoji="1" lang="en-US" altLang="ja-JP" sz="1000" dirty="0" smtClean="0">
                          <a:latin typeface="ヒラギノ丸ゴ ProN W4"/>
                          <a:ea typeface="ヒラギノ丸ゴ ProN W4"/>
                          <a:cs typeface="ヒラギノ丸ゴ ProN W4"/>
                        </a:rPr>
                        <a:t>15</a:t>
                      </a:r>
                      <a:r>
                        <a:rPr kumimoji="1" lang="ja-JP" altLang="en-US" sz="1000" dirty="0" smtClean="0">
                          <a:latin typeface="ヒラギノ丸ゴ ProN W4"/>
                          <a:ea typeface="ヒラギノ丸ゴ ProN W4"/>
                          <a:cs typeface="ヒラギノ丸ゴ ProN W4"/>
                        </a:rPr>
                        <a:t>名）</a:t>
                      </a:r>
                      <a:endParaRPr kumimoji="1" lang="ja-JP" altLang="en-US" sz="1000" dirty="0">
                        <a:latin typeface="ヒラギノ丸ゴ ProN W4"/>
                        <a:ea typeface="ヒラギノ丸ゴ ProN W4"/>
                        <a:cs typeface="ヒラギノ丸ゴ ProN W4"/>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ヒラギノ丸ゴ ProN W4"/>
                          <a:ea typeface="ヒラギノ丸ゴ ProN W4"/>
                          <a:cs typeface="ヒラギノ丸ゴ ProN W4"/>
                        </a:rPr>
                        <a:t>$1,000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ヒラギノ丸ゴ ProN W4"/>
                          <a:ea typeface="ヒラギノ丸ゴ ProN W4"/>
                          <a:cs typeface="ヒラギノ丸ゴ ProN W4"/>
                        </a:rPr>
                        <a:t>賞状、東京会場で作品展示、</a:t>
                      </a:r>
                      <a:endParaRPr kumimoji="1" lang="en-US" altLang="ja-JP" sz="900" dirty="0" smtClean="0">
                        <a:latin typeface="ヒラギノ丸ゴ ProN W4"/>
                        <a:ea typeface="ヒラギノ丸ゴ ProN W4"/>
                        <a:cs typeface="ヒラギノ丸ゴ ProN W4"/>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ヒラギノ丸ゴ ProN W4"/>
                          <a:ea typeface="ヒラギノ丸ゴ ProN W4"/>
                          <a:cs typeface="ヒラギノ丸ゴ ProN W4"/>
                        </a:rPr>
                        <a:t>氏名のアート誌掲載</a:t>
                      </a:r>
                    </a:p>
                  </a:txBody>
                  <a:tcPr anchor="ctr"/>
                </a:tc>
              </a:tr>
              <a:tr h="359930">
                <a:tc>
                  <a:txBody>
                    <a:bodyPr/>
                    <a:lstStyle/>
                    <a:p>
                      <a:pPr algn="ctr"/>
                      <a:r>
                        <a:rPr kumimoji="1" lang="ja-JP" altLang="en-US" sz="1000" dirty="0" smtClean="0">
                          <a:latin typeface="ヒラギノ丸ゴ ProN W4"/>
                          <a:ea typeface="ヒラギノ丸ゴ ProN W4"/>
                          <a:cs typeface="ヒラギノ丸ゴ ProN W4"/>
                        </a:rPr>
                        <a:t>入賞（</a:t>
                      </a:r>
                      <a:r>
                        <a:rPr kumimoji="1" lang="en-US" altLang="ja-JP" sz="1000" dirty="0" smtClean="0">
                          <a:latin typeface="ヒラギノ丸ゴ ProN W4"/>
                          <a:ea typeface="ヒラギノ丸ゴ ProN W4"/>
                          <a:cs typeface="ヒラギノ丸ゴ ProN W4"/>
                        </a:rPr>
                        <a:t>40</a:t>
                      </a:r>
                      <a:r>
                        <a:rPr kumimoji="1" lang="ja-JP" altLang="en-US" sz="1000" dirty="0" smtClean="0">
                          <a:latin typeface="ヒラギノ丸ゴ ProN W4"/>
                          <a:ea typeface="ヒラギノ丸ゴ ProN W4"/>
                          <a:cs typeface="ヒラギノ丸ゴ ProN W4"/>
                        </a:rPr>
                        <a:t>名）</a:t>
                      </a:r>
                      <a:endParaRPr kumimoji="1" lang="ja-JP" altLang="en-US" sz="1000" dirty="0">
                        <a:latin typeface="ヒラギノ丸ゴ ProN W4"/>
                        <a:ea typeface="ヒラギノ丸ゴ ProN W4"/>
                        <a:cs typeface="ヒラギノ丸ゴ ProN W4"/>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ヒラギノ丸ゴ ProN W4"/>
                          <a:ea typeface="ヒラギノ丸ゴ ProN W4"/>
                          <a:cs typeface="ヒラギノ丸ゴ ProN W4"/>
                        </a:rPr>
                        <a:t>$700</a:t>
                      </a:r>
                      <a:r>
                        <a:rPr kumimoji="1" lang="ja-JP" altLang="en-US" sz="900" dirty="0" smtClean="0">
                          <a:latin typeface="ヒラギノ丸ゴ ProN W4"/>
                          <a:ea typeface="ヒラギノ丸ゴ ProN W4"/>
                          <a:cs typeface="ヒラギノ丸ゴ ProN W4"/>
                        </a:rPr>
                        <a:t>、賞状、東京会場で作品展示、</a:t>
                      </a:r>
                      <a:endParaRPr kumimoji="1" lang="en-US" altLang="ja-JP" sz="900" dirty="0" smtClean="0">
                        <a:latin typeface="ヒラギノ丸ゴ ProN W4"/>
                        <a:ea typeface="ヒラギノ丸ゴ ProN W4"/>
                        <a:cs typeface="ヒラギノ丸ゴ ProN W4"/>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ヒラギノ丸ゴ ProN W4"/>
                          <a:ea typeface="ヒラギノ丸ゴ ProN W4"/>
                          <a:cs typeface="ヒラギノ丸ゴ ProN W4"/>
                        </a:rPr>
                        <a:t>氏名のアート誌掲載</a:t>
                      </a:r>
                    </a:p>
                  </a:txBody>
                  <a:tcPr anchor="ctr"/>
                </a:tc>
              </a:tr>
              <a:tr h="359930">
                <a:tc>
                  <a:txBody>
                    <a:bodyPr/>
                    <a:lstStyle/>
                    <a:p>
                      <a:pPr algn="ctr"/>
                      <a:r>
                        <a:rPr kumimoji="1" lang="ja-JP" altLang="en-US" sz="1000" dirty="0" smtClean="0">
                          <a:latin typeface="ヒラギノ丸ゴ ProN W4"/>
                          <a:ea typeface="ヒラギノ丸ゴ ProN W4"/>
                          <a:cs typeface="ヒラギノ丸ゴ ProN W4"/>
                        </a:rPr>
                        <a:t>入選（約</a:t>
                      </a:r>
                      <a:r>
                        <a:rPr kumimoji="1" lang="en-US" altLang="ja-JP" sz="1000" dirty="0" smtClean="0">
                          <a:latin typeface="ヒラギノ丸ゴ ProN W4"/>
                          <a:ea typeface="ヒラギノ丸ゴ ProN W4"/>
                          <a:cs typeface="ヒラギノ丸ゴ ProN W4"/>
                        </a:rPr>
                        <a:t>120</a:t>
                      </a:r>
                      <a:r>
                        <a:rPr kumimoji="1" lang="ja-JP" altLang="en-US" sz="1000" dirty="0" smtClean="0">
                          <a:latin typeface="ヒラギノ丸ゴ ProN W4"/>
                          <a:ea typeface="ヒラギノ丸ゴ ProN W4"/>
                          <a:cs typeface="ヒラギノ丸ゴ ProN W4"/>
                        </a:rPr>
                        <a:t>名）</a:t>
                      </a:r>
                      <a:endParaRPr kumimoji="1" lang="en-US" altLang="ja-JP" sz="1000" dirty="0" smtClean="0">
                        <a:latin typeface="ヒラギノ丸ゴ ProN W4"/>
                        <a:ea typeface="ヒラギノ丸ゴ ProN W4"/>
                        <a:cs typeface="ヒラギノ丸ゴ ProN W4"/>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ヒラギノ丸ゴ ProN W4"/>
                          <a:ea typeface="ヒラギノ丸ゴ ProN W4"/>
                          <a:cs typeface="ヒラギノ丸ゴ ProN W4"/>
                        </a:rPr>
                        <a:t>$500</a:t>
                      </a:r>
                      <a:r>
                        <a:rPr kumimoji="1" lang="ja-JP" altLang="en-US" sz="900" dirty="0" smtClean="0">
                          <a:latin typeface="ヒラギノ丸ゴ ProN W4"/>
                          <a:ea typeface="ヒラギノ丸ゴ ProN W4"/>
                          <a:cs typeface="ヒラギノ丸ゴ ProN W4"/>
                        </a:rPr>
                        <a:t>、賞状、東京会場で作品展示、</a:t>
                      </a:r>
                      <a:endParaRPr kumimoji="1" lang="en-US" altLang="ja-JP" sz="900" dirty="0" smtClean="0">
                        <a:latin typeface="ヒラギノ丸ゴ ProN W4"/>
                        <a:ea typeface="ヒラギノ丸ゴ ProN W4"/>
                        <a:cs typeface="ヒラギノ丸ゴ ProN W4"/>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ヒラギノ丸ゴ ProN W4"/>
                          <a:ea typeface="ヒラギノ丸ゴ ProN W4"/>
                          <a:cs typeface="ヒラギノ丸ゴ ProN W4"/>
                        </a:rPr>
                        <a:t>氏名のアート誌掲載</a:t>
                      </a:r>
                    </a:p>
                  </a:txBody>
                  <a:tcPr anchor="ctr"/>
                </a:tc>
              </a:tr>
            </a:tbl>
          </a:graphicData>
        </a:graphic>
      </p:graphicFrame>
      <p:sp>
        <p:nvSpPr>
          <p:cNvPr id="11" name="テキスト ボックス 10"/>
          <p:cNvSpPr txBox="1"/>
          <p:nvPr/>
        </p:nvSpPr>
        <p:spPr>
          <a:xfrm>
            <a:off x="179512" y="6021288"/>
            <a:ext cx="8643998" cy="707886"/>
          </a:xfrm>
          <a:prstGeom prst="rect">
            <a:avLst/>
          </a:prstGeom>
          <a:noFill/>
        </p:spPr>
        <p:txBody>
          <a:bodyPr wrap="square" rtlCol="0">
            <a:spAutoFit/>
          </a:bodyPr>
          <a:lstStyle/>
          <a:p>
            <a:r>
              <a:rPr lang="ja-JP" altLang="en-US" sz="1000" dirty="0" smtClean="0">
                <a:solidFill>
                  <a:schemeClr val="tx1">
                    <a:lumMod val="85000"/>
                    <a:lumOff val="15000"/>
                  </a:schemeClr>
                </a:solidFill>
                <a:latin typeface="ヒラギノ丸ゴ ProN W4"/>
                <a:ea typeface="ヒラギノ丸ゴ ProN W4"/>
                <a:cs typeface="ヒラギノ丸ゴ ProN W4"/>
              </a:rPr>
              <a:t>・アート誌：東京・ニューヨーク・パリのアート誌に掲載</a:t>
            </a:r>
            <a:endParaRPr lang="en-US" altLang="ja-JP" sz="1000" dirty="0" smtClean="0">
              <a:solidFill>
                <a:schemeClr val="tx1">
                  <a:lumMod val="85000"/>
                  <a:lumOff val="15000"/>
                </a:schemeClr>
              </a:solidFill>
              <a:latin typeface="ヒラギノ丸ゴ ProN W4"/>
              <a:ea typeface="ヒラギノ丸ゴ ProN W4"/>
              <a:cs typeface="ヒラギノ丸ゴ ProN W4"/>
            </a:endParaRPr>
          </a:p>
          <a:p>
            <a:r>
              <a:rPr lang="ja-JP" altLang="en-US" sz="1000" dirty="0" smtClean="0">
                <a:solidFill>
                  <a:schemeClr val="tx1">
                    <a:lumMod val="85000"/>
                    <a:lumOff val="15000"/>
                  </a:schemeClr>
                </a:solidFill>
                <a:latin typeface="ヒラギノ丸ゴ ProN W4"/>
                <a:ea typeface="ヒラギノ丸ゴ ProN W4"/>
                <a:cs typeface="ヒラギノ丸ゴ ProN W4"/>
              </a:rPr>
              <a:t>・入選は最終審査作品のうち入賞できなかった全作品とする</a:t>
            </a:r>
            <a:endParaRPr lang="en-US" altLang="ja-JP" sz="1000" dirty="0" smtClean="0">
              <a:solidFill>
                <a:schemeClr val="tx1">
                  <a:lumMod val="85000"/>
                  <a:lumOff val="15000"/>
                </a:schemeClr>
              </a:solidFill>
              <a:latin typeface="ヒラギノ丸ゴ ProN W4"/>
              <a:ea typeface="ヒラギノ丸ゴ ProN W4"/>
              <a:cs typeface="ヒラギノ丸ゴ ProN W4"/>
            </a:endParaRPr>
          </a:p>
          <a:p>
            <a:r>
              <a:rPr kumimoji="1" lang="ja-JP" altLang="en-US" sz="1000" dirty="0" smtClean="0">
                <a:solidFill>
                  <a:schemeClr val="tx1">
                    <a:lumMod val="85000"/>
                    <a:lumOff val="15000"/>
                  </a:schemeClr>
                </a:solidFill>
                <a:latin typeface="ヒラギノ丸ゴ ProN W4"/>
                <a:ea typeface="ヒラギノ丸ゴ ProN W4"/>
                <a:cs typeface="ヒラギノ丸ゴ ProN W4"/>
              </a:rPr>
              <a:t>・審査員・実行委員特別賞は審査員がそれぞれ最高</a:t>
            </a:r>
            <a:r>
              <a:rPr lang="ja-JP" altLang="en-US" sz="1000" dirty="0" smtClean="0">
                <a:solidFill>
                  <a:schemeClr val="tx1">
                    <a:lumMod val="85000"/>
                    <a:lumOff val="15000"/>
                  </a:schemeClr>
                </a:solidFill>
                <a:latin typeface="ヒラギノ丸ゴ ProN W4"/>
                <a:ea typeface="ヒラギノ丸ゴ ProN W4"/>
                <a:cs typeface="ヒラギノ丸ゴ ProN W4"/>
              </a:rPr>
              <a:t>と評価した</a:t>
            </a:r>
            <a:r>
              <a:rPr kumimoji="1" lang="ja-JP" altLang="en-US" sz="1000" dirty="0" smtClean="0">
                <a:solidFill>
                  <a:schemeClr val="tx1">
                    <a:lumMod val="85000"/>
                    <a:lumOff val="15000"/>
                  </a:schemeClr>
                </a:solidFill>
                <a:latin typeface="ヒラギノ丸ゴ ProN W4"/>
                <a:ea typeface="ヒラギノ丸ゴ ProN W4"/>
                <a:cs typeface="ヒラギノ丸ゴ ProN W4"/>
              </a:rPr>
              <a:t>作品に授与する</a:t>
            </a:r>
            <a:endParaRPr kumimoji="1" lang="en-US" altLang="ja-JP" sz="1000" dirty="0" smtClean="0">
              <a:solidFill>
                <a:schemeClr val="tx1">
                  <a:lumMod val="85000"/>
                  <a:lumOff val="15000"/>
                </a:schemeClr>
              </a:solidFill>
              <a:latin typeface="ヒラギノ丸ゴ ProN W4"/>
              <a:ea typeface="ヒラギノ丸ゴ ProN W4"/>
              <a:cs typeface="ヒラギノ丸ゴ ProN W4"/>
            </a:endParaRPr>
          </a:p>
          <a:p>
            <a:r>
              <a:rPr lang="ja-JP" altLang="en-US" sz="1000" dirty="0" smtClean="0">
                <a:solidFill>
                  <a:schemeClr val="tx1">
                    <a:lumMod val="85000"/>
                    <a:lumOff val="15000"/>
                  </a:schemeClr>
                </a:solidFill>
                <a:latin typeface="ヒラギノ丸ゴ ProN W4"/>
                <a:ea typeface="ヒラギノ丸ゴ ProN W4"/>
                <a:cs typeface="ヒラギノ丸ゴ ProN W4"/>
              </a:rPr>
              <a:t>・最終審査に進んだ全作品をホームページに掲載する</a:t>
            </a:r>
            <a:endParaRPr kumimoji="1" lang="ja-JP" altLang="en-US" sz="1000" dirty="0">
              <a:solidFill>
                <a:schemeClr val="tx1">
                  <a:lumMod val="85000"/>
                  <a:lumOff val="15000"/>
                </a:schemeClr>
              </a:solidFill>
              <a:latin typeface="ヒラギノ丸ゴ ProN W4"/>
              <a:ea typeface="ヒラギノ丸ゴ ProN W4"/>
              <a:cs typeface="ヒラギノ丸ゴ ProN W4"/>
            </a:endParaRPr>
          </a:p>
        </p:txBody>
      </p:sp>
      <p:sp>
        <p:nvSpPr>
          <p:cNvPr id="6" name="テキスト ボックス 5"/>
          <p:cNvSpPr txBox="1"/>
          <p:nvPr/>
        </p:nvSpPr>
        <p:spPr>
          <a:xfrm>
            <a:off x="251520" y="692696"/>
            <a:ext cx="2304256" cy="369332"/>
          </a:xfrm>
          <a:prstGeom prst="rect">
            <a:avLst/>
          </a:prstGeom>
          <a:noFill/>
        </p:spPr>
        <p:txBody>
          <a:bodyPr wrap="square" rtlCol="0">
            <a:spAutoFit/>
          </a:bodyPr>
          <a:lstStyle/>
          <a:p>
            <a:r>
              <a:rPr lang="ja-JP" altLang="en-US" b="1" dirty="0" smtClean="0">
                <a:solidFill>
                  <a:schemeClr val="tx1">
                    <a:lumMod val="85000"/>
                    <a:lumOff val="15000"/>
                  </a:schemeClr>
                </a:solidFill>
                <a:latin typeface="ヒラギノ丸ゴ ProN W4"/>
                <a:ea typeface="ヒラギノ丸ゴ ProN W4"/>
                <a:cs typeface="ヒラギノ丸ゴ ProN W4"/>
              </a:rPr>
              <a:t>一般部門</a:t>
            </a:r>
            <a:r>
              <a:rPr lang="en-US" altLang="ja-JP" b="1" dirty="0" smtClean="0">
                <a:solidFill>
                  <a:schemeClr val="tx1">
                    <a:lumMod val="85000"/>
                    <a:lumOff val="15000"/>
                  </a:schemeClr>
                </a:solidFill>
                <a:latin typeface="ヒラギノ丸ゴ ProN W4"/>
                <a:ea typeface="ヒラギノ丸ゴ ProN W4"/>
                <a:cs typeface="ヒラギノ丸ゴ ProN W4"/>
              </a:rPr>
              <a:t>(</a:t>
            </a:r>
            <a:r>
              <a:rPr lang="ja-JP" altLang="en-US" b="1" dirty="0" smtClean="0">
                <a:solidFill>
                  <a:schemeClr val="tx1">
                    <a:lumMod val="85000"/>
                    <a:lumOff val="15000"/>
                  </a:schemeClr>
                </a:solidFill>
                <a:latin typeface="ヒラギノ丸ゴ ProN W4"/>
                <a:ea typeface="ヒラギノ丸ゴ ProN W4"/>
                <a:cs typeface="ヒラギノ丸ゴ ProN W4"/>
              </a:rPr>
              <a:t>約</a:t>
            </a:r>
            <a:r>
              <a:rPr lang="en-US" altLang="ja-JP" b="1" dirty="0" smtClean="0">
                <a:solidFill>
                  <a:schemeClr val="tx1">
                    <a:lumMod val="85000"/>
                    <a:lumOff val="15000"/>
                  </a:schemeClr>
                </a:solidFill>
                <a:latin typeface="ヒラギノ丸ゴ ProN W4"/>
                <a:ea typeface="ヒラギノ丸ゴ ProN W4"/>
                <a:cs typeface="ヒラギノ丸ゴ ProN W4"/>
              </a:rPr>
              <a:t>180</a:t>
            </a:r>
            <a:r>
              <a:rPr lang="ja-JP" altLang="en-US" b="1" dirty="0" smtClean="0">
                <a:solidFill>
                  <a:schemeClr val="tx1">
                    <a:lumMod val="85000"/>
                    <a:lumOff val="15000"/>
                  </a:schemeClr>
                </a:solidFill>
                <a:latin typeface="ヒラギノ丸ゴ ProN W4"/>
                <a:ea typeface="ヒラギノ丸ゴ ProN W4"/>
                <a:cs typeface="ヒラギノ丸ゴ ProN W4"/>
              </a:rPr>
              <a:t>名</a:t>
            </a:r>
            <a:r>
              <a:rPr lang="en-US" altLang="ja-JP" b="1" dirty="0" smtClean="0">
                <a:solidFill>
                  <a:schemeClr val="tx1">
                    <a:lumMod val="85000"/>
                    <a:lumOff val="15000"/>
                  </a:schemeClr>
                </a:solidFill>
                <a:latin typeface="ヒラギノ丸ゴ ProN W4"/>
                <a:ea typeface="ヒラギノ丸ゴ ProN W4"/>
                <a:cs typeface="ヒラギノ丸ゴ ProN W4"/>
              </a:rPr>
              <a:t>)</a:t>
            </a:r>
            <a:endParaRPr kumimoji="1" lang="ja-JP" altLang="en-US" b="1" dirty="0">
              <a:solidFill>
                <a:schemeClr val="tx1">
                  <a:lumMod val="85000"/>
                  <a:lumOff val="15000"/>
                </a:schemeClr>
              </a:solidFill>
              <a:latin typeface="ヒラギノ丸ゴ ProN W4"/>
              <a:ea typeface="ヒラギノ丸ゴ ProN W4"/>
              <a:cs typeface="ヒラギノ丸ゴ ProN W4"/>
            </a:endParaRPr>
          </a:p>
        </p:txBody>
      </p:sp>
      <p:sp>
        <p:nvSpPr>
          <p:cNvPr id="8" name="テキスト ボックス 7"/>
          <p:cNvSpPr txBox="1"/>
          <p:nvPr/>
        </p:nvSpPr>
        <p:spPr>
          <a:xfrm>
            <a:off x="4644008" y="692696"/>
            <a:ext cx="2160240" cy="369332"/>
          </a:xfrm>
          <a:prstGeom prst="rect">
            <a:avLst/>
          </a:prstGeom>
          <a:noFill/>
        </p:spPr>
        <p:txBody>
          <a:bodyPr wrap="square" rtlCol="0">
            <a:spAutoFit/>
          </a:bodyPr>
          <a:lstStyle/>
          <a:p>
            <a:r>
              <a:rPr lang="ja-JP" altLang="en-US" b="1" dirty="0" smtClean="0">
                <a:solidFill>
                  <a:schemeClr val="tx1">
                    <a:lumMod val="85000"/>
                    <a:lumOff val="15000"/>
                  </a:schemeClr>
                </a:solidFill>
                <a:latin typeface="ヒラギノ丸ゴ ProN W4"/>
                <a:ea typeface="ヒラギノ丸ゴ ProN W4"/>
                <a:cs typeface="ヒラギノ丸ゴ ProN W4"/>
              </a:rPr>
              <a:t>学生部門</a:t>
            </a:r>
            <a:r>
              <a:rPr lang="en-US" altLang="ja-JP" b="1" dirty="0" smtClean="0">
                <a:solidFill>
                  <a:schemeClr val="tx1">
                    <a:lumMod val="85000"/>
                    <a:lumOff val="15000"/>
                  </a:schemeClr>
                </a:solidFill>
                <a:latin typeface="ヒラギノ丸ゴ ProN W4"/>
                <a:ea typeface="ヒラギノ丸ゴ ProN W4"/>
                <a:cs typeface="ヒラギノ丸ゴ ProN W4"/>
              </a:rPr>
              <a:t>(</a:t>
            </a:r>
            <a:r>
              <a:rPr lang="ja-JP" altLang="en-US" b="1" dirty="0" smtClean="0">
                <a:solidFill>
                  <a:schemeClr val="tx1">
                    <a:lumMod val="85000"/>
                    <a:lumOff val="15000"/>
                  </a:schemeClr>
                </a:solidFill>
                <a:latin typeface="ヒラギノ丸ゴ ProN W4"/>
                <a:ea typeface="ヒラギノ丸ゴ ProN W4"/>
                <a:cs typeface="ヒラギノ丸ゴ ProN W4"/>
              </a:rPr>
              <a:t>約</a:t>
            </a:r>
            <a:r>
              <a:rPr lang="en-US" altLang="ja-JP" b="1" dirty="0" smtClean="0">
                <a:solidFill>
                  <a:schemeClr val="tx1">
                    <a:lumMod val="85000"/>
                    <a:lumOff val="15000"/>
                  </a:schemeClr>
                </a:solidFill>
                <a:latin typeface="ヒラギノ丸ゴ ProN W4"/>
                <a:ea typeface="ヒラギノ丸ゴ ProN W4"/>
                <a:cs typeface="ヒラギノ丸ゴ ProN W4"/>
              </a:rPr>
              <a:t>60</a:t>
            </a:r>
            <a:r>
              <a:rPr lang="ja-JP" altLang="en-US" b="1" dirty="0" smtClean="0">
                <a:solidFill>
                  <a:schemeClr val="tx1">
                    <a:lumMod val="85000"/>
                    <a:lumOff val="15000"/>
                  </a:schemeClr>
                </a:solidFill>
                <a:latin typeface="ヒラギノ丸ゴ ProN W4"/>
                <a:ea typeface="ヒラギノ丸ゴ ProN W4"/>
                <a:cs typeface="ヒラギノ丸ゴ ProN W4"/>
              </a:rPr>
              <a:t>名</a:t>
            </a:r>
            <a:r>
              <a:rPr lang="en-US" altLang="ja-JP" b="1" dirty="0" smtClean="0">
                <a:solidFill>
                  <a:schemeClr val="tx1">
                    <a:lumMod val="85000"/>
                    <a:lumOff val="15000"/>
                  </a:schemeClr>
                </a:solidFill>
                <a:latin typeface="ヒラギノ丸ゴ ProN W4"/>
                <a:ea typeface="ヒラギノ丸ゴ ProN W4"/>
                <a:cs typeface="ヒラギノ丸ゴ ProN W4"/>
              </a:rPr>
              <a:t>)</a:t>
            </a:r>
            <a:endParaRPr kumimoji="1" lang="ja-JP" altLang="en-US" b="1" dirty="0">
              <a:solidFill>
                <a:schemeClr val="tx1">
                  <a:lumMod val="85000"/>
                  <a:lumOff val="15000"/>
                </a:schemeClr>
              </a:solidFill>
              <a:latin typeface="ヒラギノ丸ゴ ProN W4"/>
              <a:ea typeface="ヒラギノ丸ゴ ProN W4"/>
              <a:cs typeface="ヒラギノ丸ゴ ProN W4"/>
            </a:endParaRPr>
          </a:p>
        </p:txBody>
      </p:sp>
      <p:graphicFrame>
        <p:nvGraphicFramePr>
          <p:cNvPr id="10" name="コンテンツ プレースホルダ 6"/>
          <p:cNvGraphicFramePr>
            <a:graphicFrameLocks noGrp="1"/>
          </p:cNvGraphicFramePr>
          <p:nvPr>
            <p:ph sz="half" idx="1"/>
            <p:extLst>
              <p:ext uri="{D42A27DB-BD31-4B8C-83A1-F6EECF244321}">
                <p14:modId xmlns:p14="http://schemas.microsoft.com/office/powerpoint/2010/main" val="1225543730"/>
              </p:ext>
            </p:extLst>
          </p:nvPr>
        </p:nvGraphicFramePr>
        <p:xfrm>
          <a:off x="4644008" y="1052736"/>
          <a:ext cx="4254624" cy="4849365"/>
        </p:xfrm>
        <a:graphic>
          <a:graphicData uri="http://schemas.openxmlformats.org/drawingml/2006/table">
            <a:tbl>
              <a:tblPr firstRow="1" bandRow="1">
                <a:tableStyleId>{5940675A-B579-460E-94D1-54222C63F5DA}</a:tableStyleId>
              </a:tblPr>
              <a:tblGrid>
                <a:gridCol w="1744773"/>
                <a:gridCol w="2509851"/>
              </a:tblGrid>
              <a:tr h="747560">
                <a:tc>
                  <a:txBody>
                    <a:bodyPr/>
                    <a:lstStyle/>
                    <a:p>
                      <a:pPr algn="ctr"/>
                      <a:r>
                        <a:rPr kumimoji="1" lang="en-US" altLang="ja-JP" sz="1000" dirty="0" smtClean="0">
                          <a:latin typeface="ヒラギノ丸ゴ ProN W4"/>
                          <a:ea typeface="ヒラギノ丸ゴ ProN W4"/>
                          <a:cs typeface="ヒラギノ丸ゴ ProN W4"/>
                        </a:rPr>
                        <a:t>1</a:t>
                      </a:r>
                      <a:r>
                        <a:rPr kumimoji="1" lang="ja-JP" altLang="en-US" sz="1000" dirty="0" smtClean="0">
                          <a:latin typeface="ヒラギノ丸ゴ ProN W4"/>
                          <a:ea typeface="ヒラギノ丸ゴ ProN W4"/>
                          <a:cs typeface="ヒラギノ丸ゴ ProN W4"/>
                        </a:rPr>
                        <a:t>位（金賞：</a:t>
                      </a:r>
                      <a:r>
                        <a:rPr kumimoji="1" lang="en-US" altLang="ja-JP" sz="1000" dirty="0" smtClean="0">
                          <a:latin typeface="ヒラギノ丸ゴ ProN W4"/>
                          <a:ea typeface="ヒラギノ丸ゴ ProN W4"/>
                          <a:cs typeface="ヒラギノ丸ゴ ProN W4"/>
                        </a:rPr>
                        <a:t>1</a:t>
                      </a:r>
                      <a:r>
                        <a:rPr kumimoji="1" lang="ja-JP" altLang="en-US" sz="1000" dirty="0" smtClean="0">
                          <a:latin typeface="ヒラギノ丸ゴ ProN W4"/>
                          <a:ea typeface="ヒラギノ丸ゴ ProN W4"/>
                          <a:cs typeface="ヒラギノ丸ゴ ProN W4"/>
                        </a:rPr>
                        <a:t>名）</a:t>
                      </a:r>
                      <a:endParaRPr kumimoji="1" lang="ja-JP" altLang="en-US" sz="1000" dirty="0">
                        <a:latin typeface="ヒラギノ丸ゴ ProN W4"/>
                        <a:ea typeface="ヒラギノ丸ゴ ProN W4"/>
                        <a:cs typeface="ヒラギノ丸ゴ ProN W4"/>
                      </a:endParaRPr>
                    </a:p>
                  </a:txBody>
                  <a:tcPr anchor="ctr"/>
                </a:tc>
                <a:tc>
                  <a:txBody>
                    <a:bodyPr/>
                    <a:lstStyle/>
                    <a:p>
                      <a:pPr algn="ctr"/>
                      <a:r>
                        <a:rPr kumimoji="1" lang="en-US" altLang="ja-JP" sz="1800" dirty="0" smtClean="0">
                          <a:latin typeface="ヒラギノ丸ゴ ProN W4"/>
                          <a:ea typeface="ヒラギノ丸ゴ ProN W4"/>
                          <a:cs typeface="ヒラギノ丸ゴ ProN W4"/>
                        </a:rPr>
                        <a:t> $20,000</a:t>
                      </a:r>
                    </a:p>
                    <a:p>
                      <a:pPr algn="ctr"/>
                      <a:r>
                        <a:rPr kumimoji="1" lang="ja-JP" altLang="en-US" sz="1000" dirty="0" smtClean="0">
                          <a:latin typeface="ヒラギノ丸ゴ ProN W4"/>
                          <a:ea typeface="ヒラギノ丸ゴ ProN W4"/>
                          <a:cs typeface="ヒラギノ丸ゴ ProN W4"/>
                        </a:rPr>
                        <a:t>トロフィー、東京会場で作品展示、</a:t>
                      </a:r>
                      <a:endParaRPr kumimoji="1" lang="en-US" altLang="ja-JP" sz="1000" dirty="0" smtClean="0">
                        <a:latin typeface="ヒラギノ丸ゴ ProN W4"/>
                        <a:ea typeface="ヒラギノ丸ゴ ProN W4"/>
                        <a:cs typeface="ヒラギノ丸ゴ ProN W4"/>
                      </a:endParaRPr>
                    </a:p>
                    <a:p>
                      <a:pPr algn="ctr"/>
                      <a:r>
                        <a:rPr kumimoji="1" lang="ja-JP" altLang="en-US" sz="1000" dirty="0" smtClean="0">
                          <a:latin typeface="ヒラギノ丸ゴ ProN W4"/>
                          <a:ea typeface="ヒラギノ丸ゴ ProN W4"/>
                          <a:cs typeface="ヒラギノ丸ゴ ProN W4"/>
                        </a:rPr>
                        <a:t>氏名・作品のアート誌掲載</a:t>
                      </a:r>
                      <a:endParaRPr kumimoji="1" lang="ja-JP" altLang="en-US" sz="1000" dirty="0">
                        <a:latin typeface="ヒラギノ丸ゴ ProN W4"/>
                        <a:ea typeface="ヒラギノ丸ゴ ProN W4"/>
                        <a:cs typeface="ヒラギノ丸ゴ ProN W4"/>
                      </a:endParaRPr>
                    </a:p>
                  </a:txBody>
                  <a:tcPr anchor="ctr"/>
                </a:tc>
              </a:tr>
              <a:tr h="672805">
                <a:tc>
                  <a:txBody>
                    <a:bodyPr/>
                    <a:lstStyle/>
                    <a:p>
                      <a:pPr algn="ctr"/>
                      <a:r>
                        <a:rPr kumimoji="1" lang="en-US" altLang="ja-JP" sz="1000" dirty="0" smtClean="0">
                          <a:latin typeface="ヒラギノ丸ゴ ProN W4"/>
                          <a:ea typeface="ヒラギノ丸ゴ ProN W4"/>
                          <a:cs typeface="ヒラギノ丸ゴ ProN W4"/>
                        </a:rPr>
                        <a:t>2</a:t>
                      </a:r>
                      <a:r>
                        <a:rPr kumimoji="1" lang="ja-JP" altLang="en-US" sz="1000" dirty="0" smtClean="0">
                          <a:latin typeface="ヒラギノ丸ゴ ProN W4"/>
                          <a:ea typeface="ヒラギノ丸ゴ ProN W4"/>
                          <a:cs typeface="ヒラギノ丸ゴ ProN W4"/>
                        </a:rPr>
                        <a:t>位（銀賞：</a:t>
                      </a:r>
                      <a:r>
                        <a:rPr kumimoji="1" lang="en-US" altLang="ja-JP" sz="1000" dirty="0" smtClean="0">
                          <a:latin typeface="ヒラギノ丸ゴ ProN W4"/>
                          <a:ea typeface="ヒラギノ丸ゴ ProN W4"/>
                          <a:cs typeface="ヒラギノ丸ゴ ProN W4"/>
                        </a:rPr>
                        <a:t>1</a:t>
                      </a:r>
                      <a:r>
                        <a:rPr kumimoji="1" lang="ja-JP" altLang="en-US" sz="1000" dirty="0" smtClean="0">
                          <a:latin typeface="ヒラギノ丸ゴ ProN W4"/>
                          <a:ea typeface="ヒラギノ丸ゴ ProN W4"/>
                          <a:cs typeface="ヒラギノ丸ゴ ProN W4"/>
                        </a:rPr>
                        <a:t>名）</a:t>
                      </a:r>
                      <a:endParaRPr kumimoji="1" lang="ja-JP" altLang="en-US" sz="1000" dirty="0">
                        <a:latin typeface="ヒラギノ丸ゴ ProN W4"/>
                        <a:ea typeface="ヒラギノ丸ゴ ProN W4"/>
                        <a:cs typeface="ヒラギノ丸ゴ ProN W4"/>
                      </a:endParaRPr>
                    </a:p>
                  </a:txBody>
                  <a:tcPr anchor="ctr"/>
                </a:tc>
                <a:tc>
                  <a:txBody>
                    <a:bodyPr/>
                    <a:lstStyle/>
                    <a:p>
                      <a:pPr algn="ctr"/>
                      <a:r>
                        <a:rPr kumimoji="1" lang="en-US" altLang="ja-JP" sz="1600" dirty="0" smtClean="0">
                          <a:latin typeface="ヒラギノ丸ゴ ProN W4"/>
                          <a:ea typeface="ヒラギノ丸ゴ ProN W4"/>
                          <a:cs typeface="ヒラギノ丸ゴ ProN W4"/>
                        </a:rPr>
                        <a:t>$10,000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ヒラギノ丸ゴ ProN W4"/>
                          <a:ea typeface="ヒラギノ丸ゴ ProN W4"/>
                          <a:cs typeface="ヒラギノ丸ゴ ProN W4"/>
                        </a:rPr>
                        <a:t>トロフィー、東京会場で作品展示、</a:t>
                      </a:r>
                      <a:endParaRPr kumimoji="1" lang="en-US" altLang="ja-JP" sz="1000" dirty="0" smtClean="0">
                        <a:latin typeface="ヒラギノ丸ゴ ProN W4"/>
                        <a:ea typeface="ヒラギノ丸ゴ ProN W4"/>
                        <a:cs typeface="ヒラギノ丸ゴ ProN W4"/>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ヒラギノ丸ゴ ProN W4"/>
                          <a:ea typeface="ヒラギノ丸ゴ ProN W4"/>
                          <a:cs typeface="ヒラギノ丸ゴ ProN W4"/>
                        </a:rPr>
                        <a:t>氏名のアート誌掲載</a:t>
                      </a:r>
                    </a:p>
                  </a:txBody>
                  <a:tcPr anchor="ctr"/>
                </a:tc>
              </a:tr>
              <a:tr h="569890">
                <a:tc>
                  <a:txBody>
                    <a:bodyPr/>
                    <a:lstStyle/>
                    <a:p>
                      <a:pPr algn="ctr"/>
                      <a:r>
                        <a:rPr kumimoji="1" lang="en-US" altLang="ja-JP" sz="1000" dirty="0" smtClean="0">
                          <a:latin typeface="ヒラギノ丸ゴ ProN W4"/>
                          <a:ea typeface="ヒラギノ丸ゴ ProN W4"/>
                          <a:cs typeface="ヒラギノ丸ゴ ProN W4"/>
                        </a:rPr>
                        <a:t>3</a:t>
                      </a:r>
                      <a:r>
                        <a:rPr kumimoji="1" lang="ja-JP" altLang="en-US" sz="1000" dirty="0" smtClean="0">
                          <a:latin typeface="ヒラギノ丸ゴ ProN W4"/>
                          <a:ea typeface="ヒラギノ丸ゴ ProN W4"/>
                          <a:cs typeface="ヒラギノ丸ゴ ProN W4"/>
                        </a:rPr>
                        <a:t>位（銅賞：</a:t>
                      </a:r>
                      <a:r>
                        <a:rPr kumimoji="1" lang="en-US" altLang="ja-JP" sz="1000" dirty="0" smtClean="0">
                          <a:latin typeface="ヒラギノ丸ゴ ProN W4"/>
                          <a:ea typeface="ヒラギノ丸ゴ ProN W4"/>
                          <a:cs typeface="ヒラギノ丸ゴ ProN W4"/>
                        </a:rPr>
                        <a:t>1</a:t>
                      </a:r>
                      <a:r>
                        <a:rPr kumimoji="1" lang="ja-JP" altLang="en-US" sz="1000" dirty="0" smtClean="0">
                          <a:latin typeface="ヒラギノ丸ゴ ProN W4"/>
                          <a:ea typeface="ヒラギノ丸ゴ ProN W4"/>
                          <a:cs typeface="ヒラギノ丸ゴ ProN W4"/>
                        </a:rPr>
                        <a:t>名）</a:t>
                      </a:r>
                      <a:endParaRPr kumimoji="1" lang="ja-JP" altLang="en-US" sz="1000" dirty="0">
                        <a:latin typeface="ヒラギノ丸ゴ ProN W4"/>
                        <a:ea typeface="ヒラギノ丸ゴ ProN W4"/>
                        <a:cs typeface="ヒラギノ丸ゴ ProN W4"/>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ヒラギノ丸ゴ ProN W4"/>
                          <a:ea typeface="ヒラギノ丸ゴ ProN W4"/>
                          <a:cs typeface="ヒラギノ丸ゴ ProN W4"/>
                        </a:rPr>
                        <a:t>$5,000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ヒラギノ丸ゴ ProN W4"/>
                          <a:ea typeface="ヒラギノ丸ゴ ProN W4"/>
                          <a:cs typeface="ヒラギノ丸ゴ ProN W4"/>
                        </a:rPr>
                        <a:t>トロフィー、東京会場で作品展示、</a:t>
                      </a:r>
                      <a:endParaRPr kumimoji="1" lang="en-US" altLang="ja-JP" sz="1000" dirty="0" smtClean="0">
                        <a:latin typeface="ヒラギノ丸ゴ ProN W4"/>
                        <a:ea typeface="ヒラギノ丸ゴ ProN W4"/>
                        <a:cs typeface="ヒラギノ丸ゴ ProN W4"/>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ヒラギノ丸ゴ ProN W4"/>
                          <a:ea typeface="ヒラギノ丸ゴ ProN W4"/>
                          <a:cs typeface="ヒラギノ丸ゴ ProN W4"/>
                        </a:rPr>
                        <a:t>氏名のアート誌掲載</a:t>
                      </a:r>
                    </a:p>
                  </a:txBody>
                  <a:tcPr anchor="ctr"/>
                </a:tc>
              </a:tr>
              <a:tr h="524899">
                <a:tc>
                  <a:txBody>
                    <a:bodyPr/>
                    <a:lstStyle/>
                    <a:p>
                      <a:pPr algn="ctr"/>
                      <a:r>
                        <a:rPr kumimoji="1" lang="en-US" altLang="ja-JP" sz="1000" dirty="0" smtClean="0">
                          <a:latin typeface="ヒラギノ丸ゴ ProN W4"/>
                          <a:ea typeface="ヒラギノ丸ゴ ProN W4"/>
                          <a:cs typeface="ヒラギノ丸ゴ ProN W4"/>
                        </a:rPr>
                        <a:t>4</a:t>
                      </a:r>
                      <a:r>
                        <a:rPr kumimoji="1" lang="ja-JP" altLang="en-US" sz="1000" dirty="0" smtClean="0">
                          <a:latin typeface="ヒラギノ丸ゴ ProN W4"/>
                          <a:ea typeface="ヒラギノ丸ゴ ProN W4"/>
                          <a:cs typeface="ヒラギノ丸ゴ ProN W4"/>
                        </a:rPr>
                        <a:t>位（</a:t>
                      </a:r>
                      <a:r>
                        <a:rPr kumimoji="1" lang="en-US" altLang="ja-JP" sz="1000" dirty="0" smtClean="0">
                          <a:latin typeface="ヒラギノ丸ゴ ProN W4"/>
                          <a:ea typeface="ヒラギノ丸ゴ ProN W4"/>
                          <a:cs typeface="ヒラギノ丸ゴ ProN W4"/>
                        </a:rPr>
                        <a:t>1</a:t>
                      </a:r>
                      <a:r>
                        <a:rPr kumimoji="1" lang="ja-JP" altLang="en-US" sz="1000" dirty="0" smtClean="0">
                          <a:latin typeface="ヒラギノ丸ゴ ProN W4"/>
                          <a:ea typeface="ヒラギノ丸ゴ ProN W4"/>
                          <a:cs typeface="ヒラギノ丸ゴ ProN W4"/>
                        </a:rPr>
                        <a:t>名）</a:t>
                      </a:r>
                      <a:endParaRPr kumimoji="1" lang="ja-JP" altLang="en-US" sz="1000" dirty="0">
                        <a:latin typeface="ヒラギノ丸ゴ ProN W4"/>
                        <a:ea typeface="ヒラギノ丸ゴ ProN W4"/>
                        <a:cs typeface="ヒラギノ丸ゴ ProN W4"/>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ヒラギノ丸ゴ ProN W4"/>
                          <a:ea typeface="ヒラギノ丸ゴ ProN W4"/>
                          <a:cs typeface="ヒラギノ丸ゴ ProN W4"/>
                        </a:rPr>
                        <a:t>$3,000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ヒラギノ丸ゴ ProN W4"/>
                          <a:ea typeface="ヒラギノ丸ゴ ProN W4"/>
                          <a:cs typeface="ヒラギノ丸ゴ ProN W4"/>
                        </a:rPr>
                        <a:t>賞状、東京会場で作品展示、</a:t>
                      </a:r>
                      <a:endParaRPr kumimoji="1" lang="en-US" altLang="ja-JP" sz="900" dirty="0" smtClean="0">
                        <a:latin typeface="ヒラギノ丸ゴ ProN W4"/>
                        <a:ea typeface="ヒラギノ丸ゴ ProN W4"/>
                        <a:cs typeface="ヒラギノ丸ゴ ProN W4"/>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ヒラギノ丸ゴ ProN W4"/>
                          <a:ea typeface="ヒラギノ丸ゴ ProN W4"/>
                          <a:cs typeface="ヒラギノ丸ゴ ProN W4"/>
                        </a:rPr>
                        <a:t>氏名のアート誌掲載</a:t>
                      </a:r>
                    </a:p>
                  </a:txBody>
                  <a:tcPr anchor="ctr"/>
                </a:tc>
              </a:tr>
              <a:tr h="524899">
                <a:tc>
                  <a:txBody>
                    <a:bodyPr/>
                    <a:lstStyle/>
                    <a:p>
                      <a:pPr algn="ctr"/>
                      <a:r>
                        <a:rPr kumimoji="1" lang="en-US" altLang="ja-JP" sz="1000" dirty="0" smtClean="0">
                          <a:latin typeface="ヒラギノ丸ゴ ProN W4"/>
                          <a:ea typeface="ヒラギノ丸ゴ ProN W4"/>
                          <a:cs typeface="ヒラギノ丸ゴ ProN W4"/>
                        </a:rPr>
                        <a:t>5</a:t>
                      </a:r>
                      <a:r>
                        <a:rPr kumimoji="1" lang="ja-JP" altLang="en-US" sz="1000" dirty="0" smtClean="0">
                          <a:latin typeface="ヒラギノ丸ゴ ProN W4"/>
                          <a:ea typeface="ヒラギノ丸ゴ ProN W4"/>
                          <a:cs typeface="ヒラギノ丸ゴ ProN W4"/>
                        </a:rPr>
                        <a:t>位（</a:t>
                      </a:r>
                      <a:r>
                        <a:rPr kumimoji="1" lang="en-US" altLang="ja-JP" sz="1000" dirty="0" smtClean="0">
                          <a:latin typeface="ヒラギノ丸ゴ ProN W4"/>
                          <a:ea typeface="ヒラギノ丸ゴ ProN W4"/>
                          <a:cs typeface="ヒラギノ丸ゴ ProN W4"/>
                        </a:rPr>
                        <a:t>1</a:t>
                      </a:r>
                      <a:r>
                        <a:rPr kumimoji="1" lang="ja-JP" altLang="en-US" sz="1000" dirty="0" smtClean="0">
                          <a:latin typeface="ヒラギノ丸ゴ ProN W4"/>
                          <a:ea typeface="ヒラギノ丸ゴ ProN W4"/>
                          <a:cs typeface="ヒラギノ丸ゴ ProN W4"/>
                        </a:rPr>
                        <a:t>名）</a:t>
                      </a:r>
                      <a:endParaRPr kumimoji="1" lang="ja-JP" altLang="en-US" sz="1000" dirty="0">
                        <a:latin typeface="ヒラギノ丸ゴ ProN W4"/>
                        <a:ea typeface="ヒラギノ丸ゴ ProN W4"/>
                        <a:cs typeface="ヒラギノ丸ゴ ProN W4"/>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ヒラギノ丸ゴ ProN W4"/>
                          <a:ea typeface="ヒラギノ丸ゴ ProN W4"/>
                          <a:cs typeface="ヒラギノ丸ゴ ProN W4"/>
                        </a:rPr>
                        <a:t>$2,000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ヒラギノ丸ゴ ProN W4"/>
                          <a:ea typeface="ヒラギノ丸ゴ ProN W4"/>
                          <a:cs typeface="ヒラギノ丸ゴ ProN W4"/>
                        </a:rPr>
                        <a:t>賞状、東京会場で作品展示、</a:t>
                      </a:r>
                      <a:endParaRPr kumimoji="1" lang="en-US" altLang="ja-JP" sz="900" dirty="0" smtClean="0">
                        <a:latin typeface="ヒラギノ丸ゴ ProN W4"/>
                        <a:ea typeface="ヒラギノ丸ゴ ProN W4"/>
                        <a:cs typeface="ヒラギノ丸ゴ ProN W4"/>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ヒラギノ丸ゴ ProN W4"/>
                          <a:ea typeface="ヒラギノ丸ゴ ProN W4"/>
                          <a:cs typeface="ヒラギノ丸ゴ ProN W4"/>
                        </a:rPr>
                        <a:t>氏名のアート誌掲載</a:t>
                      </a:r>
                    </a:p>
                  </a:txBody>
                  <a:tcPr anchor="ctr"/>
                </a:tc>
              </a:tr>
              <a:tr h="523293">
                <a:tc>
                  <a:txBody>
                    <a:bodyPr/>
                    <a:lstStyle/>
                    <a:p>
                      <a:pPr algn="ctr"/>
                      <a:r>
                        <a:rPr kumimoji="1" lang="en-US" altLang="ja-JP" sz="1000" dirty="0" smtClean="0">
                          <a:latin typeface="ヒラギノ丸ゴ ProN W4"/>
                          <a:ea typeface="ヒラギノ丸ゴ ProN W4"/>
                          <a:cs typeface="ヒラギノ丸ゴ ProN W4"/>
                        </a:rPr>
                        <a:t>6</a:t>
                      </a:r>
                      <a:r>
                        <a:rPr kumimoji="1" lang="ja-JP" altLang="en-US" sz="1000" dirty="0" smtClean="0">
                          <a:latin typeface="ヒラギノ丸ゴ ProN W4"/>
                          <a:ea typeface="ヒラギノ丸ゴ ProN W4"/>
                          <a:cs typeface="ヒラギノ丸ゴ ProN W4"/>
                        </a:rPr>
                        <a:t>位（</a:t>
                      </a:r>
                      <a:r>
                        <a:rPr kumimoji="1" lang="en-US" altLang="ja-JP" sz="1000" dirty="0" smtClean="0">
                          <a:latin typeface="ヒラギノ丸ゴ ProN W4"/>
                          <a:ea typeface="ヒラギノ丸ゴ ProN W4"/>
                          <a:cs typeface="ヒラギノ丸ゴ ProN W4"/>
                        </a:rPr>
                        <a:t>1</a:t>
                      </a:r>
                      <a:r>
                        <a:rPr kumimoji="1" lang="ja-JP" altLang="en-US" sz="1000" dirty="0" smtClean="0">
                          <a:latin typeface="ヒラギノ丸ゴ ProN W4"/>
                          <a:ea typeface="ヒラギノ丸ゴ ProN W4"/>
                          <a:cs typeface="ヒラギノ丸ゴ ProN W4"/>
                        </a:rPr>
                        <a:t>名）</a:t>
                      </a:r>
                      <a:endParaRPr kumimoji="1" lang="ja-JP" altLang="en-US" sz="1000" dirty="0">
                        <a:latin typeface="ヒラギノ丸ゴ ProN W4"/>
                        <a:ea typeface="ヒラギノ丸ゴ ProN W4"/>
                        <a:cs typeface="ヒラギノ丸ゴ ProN W4"/>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ヒラギノ丸ゴ ProN W4"/>
                          <a:ea typeface="ヒラギノ丸ゴ ProN W4"/>
                          <a:cs typeface="ヒラギノ丸ゴ ProN W4"/>
                        </a:rPr>
                        <a:t>$1,000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ヒラギノ丸ゴ ProN W4"/>
                          <a:ea typeface="ヒラギノ丸ゴ ProN W4"/>
                          <a:cs typeface="ヒラギノ丸ゴ ProN W4"/>
                        </a:rPr>
                        <a:t>賞状、東京会場で作品展示、</a:t>
                      </a:r>
                      <a:endParaRPr kumimoji="1" lang="en-US" altLang="ja-JP" sz="900" dirty="0" smtClean="0">
                        <a:latin typeface="ヒラギノ丸ゴ ProN W4"/>
                        <a:ea typeface="ヒラギノ丸ゴ ProN W4"/>
                        <a:cs typeface="ヒラギノ丸ゴ ProN W4"/>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ヒラギノ丸ゴ ProN W4"/>
                          <a:ea typeface="ヒラギノ丸ゴ ProN W4"/>
                          <a:cs typeface="ヒラギノ丸ゴ ProN W4"/>
                        </a:rPr>
                        <a:t>氏名のアート誌掲載</a:t>
                      </a:r>
                    </a:p>
                  </a:txBody>
                  <a:tcPr anchor="ctr"/>
                </a:tc>
              </a:tr>
              <a:tr h="517400">
                <a:tc>
                  <a:txBody>
                    <a:bodyPr/>
                    <a:lstStyle/>
                    <a:p>
                      <a:pPr algn="ctr"/>
                      <a:r>
                        <a:rPr kumimoji="1" lang="ja-JP" altLang="en-US" sz="1000" dirty="0" smtClean="0">
                          <a:latin typeface="ヒラギノ丸ゴ ProN W4"/>
                          <a:ea typeface="ヒラギノ丸ゴ ProN W4"/>
                          <a:cs typeface="ヒラギノ丸ゴ ProN W4"/>
                        </a:rPr>
                        <a:t>審査員・実行委員特別賞（約</a:t>
                      </a:r>
                      <a:r>
                        <a:rPr kumimoji="1" lang="en-US" altLang="ja-JP" sz="1000" dirty="0" smtClean="0">
                          <a:latin typeface="ヒラギノ丸ゴ ProN W4"/>
                          <a:ea typeface="ヒラギノ丸ゴ ProN W4"/>
                          <a:cs typeface="ヒラギノ丸ゴ ProN W4"/>
                        </a:rPr>
                        <a:t>15</a:t>
                      </a:r>
                      <a:r>
                        <a:rPr kumimoji="1" lang="ja-JP" altLang="en-US" sz="1000" dirty="0" smtClean="0">
                          <a:latin typeface="ヒラギノ丸ゴ ProN W4"/>
                          <a:ea typeface="ヒラギノ丸ゴ ProN W4"/>
                          <a:cs typeface="ヒラギノ丸ゴ ProN W4"/>
                        </a:rPr>
                        <a:t>名）</a:t>
                      </a:r>
                      <a:endParaRPr kumimoji="1" lang="ja-JP" altLang="en-US" sz="1000" dirty="0">
                        <a:latin typeface="ヒラギノ丸ゴ ProN W4"/>
                        <a:ea typeface="ヒラギノ丸ゴ ProN W4"/>
                        <a:cs typeface="ヒラギノ丸ゴ ProN W4"/>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ヒラギノ丸ゴ ProN W4"/>
                          <a:ea typeface="ヒラギノ丸ゴ ProN W4"/>
                          <a:cs typeface="ヒラギノ丸ゴ ProN W4"/>
                        </a:rPr>
                        <a:t>$1,000</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ヒラギノ丸ゴ ProN W4"/>
                          <a:ea typeface="ヒラギノ丸ゴ ProN W4"/>
                          <a:cs typeface="ヒラギノ丸ゴ ProN W4"/>
                        </a:rPr>
                        <a:t>賞状、東京会場で作品展示、</a:t>
                      </a:r>
                      <a:endParaRPr kumimoji="1" lang="en-US" altLang="ja-JP" sz="900" dirty="0" smtClean="0">
                        <a:latin typeface="ヒラギノ丸ゴ ProN W4"/>
                        <a:ea typeface="ヒラギノ丸ゴ ProN W4"/>
                        <a:cs typeface="ヒラギノ丸ゴ ProN W4"/>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ヒラギノ丸ゴ ProN W4"/>
                          <a:ea typeface="ヒラギノ丸ゴ ProN W4"/>
                          <a:cs typeface="ヒラギノ丸ゴ ProN W4"/>
                        </a:rPr>
                        <a:t>氏名のアート誌掲載</a:t>
                      </a:r>
                    </a:p>
                  </a:txBody>
                  <a:tcPr anchor="ctr"/>
                </a:tc>
              </a:tr>
              <a:tr h="359930">
                <a:tc>
                  <a:txBody>
                    <a:bodyPr/>
                    <a:lstStyle/>
                    <a:p>
                      <a:pPr algn="ctr"/>
                      <a:r>
                        <a:rPr kumimoji="1" lang="ja-JP" altLang="en-US" sz="1000" dirty="0" smtClean="0">
                          <a:latin typeface="ヒラギノ丸ゴ ProN W4"/>
                          <a:ea typeface="ヒラギノ丸ゴ ProN W4"/>
                          <a:cs typeface="ヒラギノ丸ゴ ProN W4"/>
                        </a:rPr>
                        <a:t>入賞（</a:t>
                      </a:r>
                      <a:r>
                        <a:rPr kumimoji="1" lang="en-US" altLang="ja-JP" sz="1000" dirty="0" smtClean="0">
                          <a:latin typeface="ヒラギノ丸ゴ ProN W4"/>
                          <a:ea typeface="ヒラギノ丸ゴ ProN W4"/>
                          <a:cs typeface="ヒラギノ丸ゴ ProN W4"/>
                        </a:rPr>
                        <a:t>10</a:t>
                      </a:r>
                      <a:r>
                        <a:rPr kumimoji="1" lang="ja-JP" altLang="en-US" sz="1000" dirty="0" smtClean="0">
                          <a:latin typeface="ヒラギノ丸ゴ ProN W4"/>
                          <a:ea typeface="ヒラギノ丸ゴ ProN W4"/>
                          <a:cs typeface="ヒラギノ丸ゴ ProN W4"/>
                        </a:rPr>
                        <a:t>名）</a:t>
                      </a:r>
                      <a:endParaRPr kumimoji="1" lang="ja-JP" altLang="en-US" sz="1000" dirty="0">
                        <a:latin typeface="ヒラギノ丸ゴ ProN W4"/>
                        <a:ea typeface="ヒラギノ丸ゴ ProN W4"/>
                        <a:cs typeface="ヒラギノ丸ゴ ProN W4"/>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ヒラギノ丸ゴ ProN W4"/>
                          <a:ea typeface="ヒラギノ丸ゴ ProN W4"/>
                          <a:cs typeface="ヒラギノ丸ゴ ProN W4"/>
                        </a:rPr>
                        <a:t>$700</a:t>
                      </a:r>
                      <a:r>
                        <a:rPr kumimoji="1" lang="ja-JP" altLang="en-US" sz="900" dirty="0" smtClean="0">
                          <a:latin typeface="ヒラギノ丸ゴ ProN W4"/>
                          <a:ea typeface="ヒラギノ丸ゴ ProN W4"/>
                          <a:cs typeface="ヒラギノ丸ゴ ProN W4"/>
                        </a:rPr>
                        <a:t>、賞状、東京会場で作品展示、</a:t>
                      </a:r>
                      <a:endParaRPr kumimoji="1" lang="en-US" altLang="ja-JP" sz="900" dirty="0" smtClean="0">
                        <a:latin typeface="ヒラギノ丸ゴ ProN W4"/>
                        <a:ea typeface="ヒラギノ丸ゴ ProN W4"/>
                        <a:cs typeface="ヒラギノ丸ゴ ProN W4"/>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ヒラギノ丸ゴ ProN W4"/>
                          <a:ea typeface="ヒラギノ丸ゴ ProN W4"/>
                          <a:cs typeface="ヒラギノ丸ゴ ProN W4"/>
                        </a:rPr>
                        <a:t>氏名のアート誌掲載</a:t>
                      </a:r>
                    </a:p>
                  </a:txBody>
                  <a:tcPr anchor="ctr"/>
                </a:tc>
              </a:tr>
              <a:tr h="359930">
                <a:tc>
                  <a:txBody>
                    <a:bodyPr/>
                    <a:lstStyle/>
                    <a:p>
                      <a:pPr algn="ctr"/>
                      <a:r>
                        <a:rPr kumimoji="1" lang="ja-JP" altLang="en-US" sz="1000" dirty="0" smtClean="0">
                          <a:latin typeface="ヒラギノ丸ゴ ProN W4"/>
                          <a:ea typeface="ヒラギノ丸ゴ ProN W4"/>
                          <a:cs typeface="ヒラギノ丸ゴ ProN W4"/>
                        </a:rPr>
                        <a:t>入選（約</a:t>
                      </a:r>
                      <a:r>
                        <a:rPr kumimoji="1" lang="en-US" altLang="ja-JP" sz="1000" dirty="0" smtClean="0">
                          <a:latin typeface="ヒラギノ丸ゴ ProN W4"/>
                          <a:ea typeface="ヒラギノ丸ゴ ProN W4"/>
                          <a:cs typeface="ヒラギノ丸ゴ ProN W4"/>
                        </a:rPr>
                        <a:t>30</a:t>
                      </a:r>
                      <a:r>
                        <a:rPr kumimoji="1" lang="ja-JP" altLang="en-US" sz="1000" dirty="0" smtClean="0">
                          <a:latin typeface="ヒラギノ丸ゴ ProN W4"/>
                          <a:ea typeface="ヒラギノ丸ゴ ProN W4"/>
                          <a:cs typeface="ヒラギノ丸ゴ ProN W4"/>
                        </a:rPr>
                        <a:t>名）</a:t>
                      </a:r>
                      <a:endParaRPr kumimoji="1" lang="en-US" altLang="ja-JP" sz="1000" dirty="0" smtClean="0">
                        <a:latin typeface="ヒラギノ丸ゴ ProN W4"/>
                        <a:ea typeface="ヒラギノ丸ゴ ProN W4"/>
                        <a:cs typeface="ヒラギノ丸ゴ ProN W4"/>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ヒラギノ丸ゴ ProN W4"/>
                          <a:ea typeface="ヒラギノ丸ゴ ProN W4"/>
                          <a:cs typeface="ヒラギノ丸ゴ ProN W4"/>
                        </a:rPr>
                        <a:t>$500</a:t>
                      </a:r>
                      <a:r>
                        <a:rPr kumimoji="1" lang="ja-JP" altLang="en-US" sz="900" dirty="0" smtClean="0">
                          <a:latin typeface="ヒラギノ丸ゴ ProN W4"/>
                          <a:ea typeface="ヒラギノ丸ゴ ProN W4"/>
                          <a:cs typeface="ヒラギノ丸ゴ ProN W4"/>
                        </a:rPr>
                        <a:t>、賞状、東京会場で作品展示、</a:t>
                      </a:r>
                      <a:endParaRPr kumimoji="1" lang="en-US" altLang="ja-JP" sz="900" dirty="0" smtClean="0">
                        <a:latin typeface="ヒラギノ丸ゴ ProN W4"/>
                        <a:ea typeface="ヒラギノ丸ゴ ProN W4"/>
                        <a:cs typeface="ヒラギノ丸ゴ ProN W4"/>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ヒラギノ丸ゴ ProN W4"/>
                          <a:ea typeface="ヒラギノ丸ゴ ProN W4"/>
                          <a:cs typeface="ヒラギノ丸ゴ ProN W4"/>
                        </a:rPr>
                        <a:t>氏名のアート誌掲載</a:t>
                      </a:r>
                    </a:p>
                  </a:txBody>
                  <a:tcPr anchor="ctr"/>
                </a:tc>
              </a:tr>
            </a:tbl>
          </a:graphicData>
        </a:graphic>
      </p:graphicFrame>
      <p:sp>
        <p:nvSpPr>
          <p:cNvPr id="9" name="テキスト ボックス 8"/>
          <p:cNvSpPr txBox="1"/>
          <p:nvPr/>
        </p:nvSpPr>
        <p:spPr>
          <a:xfrm>
            <a:off x="7956376" y="332656"/>
            <a:ext cx="720080" cy="261610"/>
          </a:xfrm>
          <a:prstGeom prst="rect">
            <a:avLst/>
          </a:prstGeom>
          <a:noFill/>
        </p:spPr>
        <p:txBody>
          <a:bodyPr wrap="square" rtlCol="0">
            <a:spAutoFit/>
          </a:bodyPr>
          <a:lstStyle/>
          <a:p>
            <a:r>
              <a:rPr kumimoji="1" lang="en-US" altLang="ja-JP" sz="1100" dirty="0" smtClean="0"/>
              <a:t>※</a:t>
            </a:r>
            <a:r>
              <a:rPr kumimoji="1" lang="ja-JP" altLang="en-US" sz="1100" dirty="0" smtClean="0"/>
              <a:t>米ドル</a:t>
            </a:r>
            <a:endParaRPr kumimoji="1" lang="ja-JP" altLang="en-US" sz="1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
          <p:cNvGrpSpPr/>
          <p:nvPr/>
        </p:nvGrpSpPr>
        <p:grpSpPr>
          <a:xfrm>
            <a:off x="179579" y="1447800"/>
            <a:ext cx="8964421" cy="4602400"/>
            <a:chOff x="348951" y="1237398"/>
            <a:chExt cx="8377475" cy="4411287"/>
          </a:xfrm>
        </p:grpSpPr>
        <p:grpSp>
          <p:nvGrpSpPr>
            <p:cNvPr id="3" name="Group 314"/>
            <p:cNvGrpSpPr>
              <a:grpSpLocks/>
            </p:cNvGrpSpPr>
            <p:nvPr/>
          </p:nvGrpSpPr>
          <p:grpSpPr bwMode="auto">
            <a:xfrm>
              <a:off x="348951" y="1237398"/>
              <a:ext cx="8377475" cy="4411287"/>
              <a:chOff x="215" y="522"/>
              <a:chExt cx="5879" cy="3456"/>
            </a:xfrm>
          </p:grpSpPr>
          <p:sp>
            <p:nvSpPr>
              <p:cNvPr id="7" name="Rectangle 6"/>
              <p:cNvSpPr>
                <a:spLocks noChangeArrowheads="1"/>
              </p:cNvSpPr>
              <p:nvPr/>
            </p:nvSpPr>
            <p:spPr bwMode="auto">
              <a:xfrm>
                <a:off x="1065" y="694"/>
                <a:ext cx="4911" cy="3245"/>
              </a:xfrm>
              <a:prstGeom prst="rect">
                <a:avLst/>
              </a:prstGeom>
              <a:gradFill flip="none" rotWithShape="1">
                <a:gsLst>
                  <a:gs pos="100000">
                    <a:schemeClr val="accent1">
                      <a:shade val="100000"/>
                      <a:satMod val="120000"/>
                    </a:schemeClr>
                  </a:gs>
                  <a:gs pos="58000">
                    <a:schemeClr val="accent1">
                      <a:tint val="80000"/>
                      <a:shade val="100000"/>
                      <a:satMod val="150000"/>
                    </a:schemeClr>
                  </a:gs>
                  <a:gs pos="0">
                    <a:schemeClr val="accent1">
                      <a:tint val="50000"/>
                      <a:shade val="100000"/>
                      <a:satMod val="150000"/>
                    </a:schemeClr>
                  </a:gs>
                </a:gsLst>
                <a:lin ang="0" scaled="1"/>
                <a:tileRect/>
              </a:gradFill>
              <a:ln>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pPr algn="ctr"/>
                <a:endParaRPr lang="ja-JP" altLang="ja-JP" dirty="0">
                  <a:latin typeface="ヒラギノ丸ゴ ProN W4"/>
                  <a:ea typeface="ヒラギノ丸ゴ ProN W4"/>
                  <a:cs typeface="ヒラギノ丸ゴ ProN W4"/>
                </a:endParaRPr>
              </a:p>
            </p:txBody>
          </p:sp>
          <p:grpSp>
            <p:nvGrpSpPr>
              <p:cNvPr id="4" name="Group 7"/>
              <p:cNvGrpSpPr>
                <a:grpSpLocks/>
              </p:cNvGrpSpPr>
              <p:nvPr/>
            </p:nvGrpSpPr>
            <p:grpSpPr bwMode="auto">
              <a:xfrm>
                <a:off x="1348" y="658"/>
                <a:ext cx="3731" cy="3320"/>
                <a:chOff x="1348" y="658"/>
                <a:chExt cx="3731" cy="3320"/>
              </a:xfrm>
            </p:grpSpPr>
            <p:sp>
              <p:nvSpPr>
                <p:cNvPr id="33" name="Line 8"/>
                <p:cNvSpPr>
                  <a:spLocks noChangeShapeType="1"/>
                </p:cNvSpPr>
                <p:nvPr/>
              </p:nvSpPr>
              <p:spPr bwMode="auto">
                <a:xfrm flipV="1">
                  <a:off x="2028" y="700"/>
                  <a:ext cx="0" cy="3266"/>
                </a:xfrm>
                <a:prstGeom prst="line">
                  <a:avLst/>
                </a:prstGeom>
                <a:noFill/>
                <a:ln w="3175">
                  <a:solidFill>
                    <a:srgbClr val="808080"/>
                  </a:solidFill>
                  <a:prstDash val="dash"/>
                  <a:round/>
                  <a:headEnd/>
                  <a:tailEnd/>
                </a:ln>
                <a:effectLst/>
              </p:spPr>
              <p:txBody>
                <a:bodyPr/>
                <a:lstStyle/>
                <a:p>
                  <a:endParaRPr lang="ja-JP" altLang="en-US" dirty="0">
                    <a:latin typeface="ヒラギノ丸ゴ ProN W4"/>
                    <a:ea typeface="ヒラギノ丸ゴ ProN W4"/>
                    <a:cs typeface="ヒラギノ丸ゴ ProN W4"/>
                  </a:endParaRPr>
                </a:p>
              </p:txBody>
            </p:sp>
            <p:sp>
              <p:nvSpPr>
                <p:cNvPr id="34" name="Line 9"/>
                <p:cNvSpPr>
                  <a:spLocks noChangeShapeType="1"/>
                </p:cNvSpPr>
                <p:nvPr/>
              </p:nvSpPr>
              <p:spPr bwMode="auto">
                <a:xfrm flipV="1">
                  <a:off x="2387" y="700"/>
                  <a:ext cx="0" cy="3266"/>
                </a:xfrm>
                <a:prstGeom prst="line">
                  <a:avLst/>
                </a:prstGeom>
                <a:noFill/>
                <a:ln w="3175">
                  <a:solidFill>
                    <a:srgbClr val="808080"/>
                  </a:solidFill>
                  <a:prstDash val="dash"/>
                  <a:round/>
                  <a:headEnd/>
                  <a:tailEnd/>
                </a:ln>
                <a:effectLst/>
              </p:spPr>
              <p:txBody>
                <a:bodyPr/>
                <a:lstStyle/>
                <a:p>
                  <a:endParaRPr lang="ja-JP" altLang="en-US" dirty="0">
                    <a:latin typeface="ヒラギノ丸ゴ ProN W4"/>
                    <a:ea typeface="ヒラギノ丸ゴ ProN W4"/>
                    <a:cs typeface="ヒラギノ丸ゴ ProN W4"/>
                  </a:endParaRPr>
                </a:p>
              </p:txBody>
            </p:sp>
            <p:sp>
              <p:nvSpPr>
                <p:cNvPr id="35" name="Line 10"/>
                <p:cNvSpPr>
                  <a:spLocks noChangeShapeType="1"/>
                </p:cNvSpPr>
                <p:nvPr/>
              </p:nvSpPr>
              <p:spPr bwMode="auto">
                <a:xfrm flipV="1">
                  <a:off x="2746" y="700"/>
                  <a:ext cx="0" cy="3266"/>
                </a:xfrm>
                <a:prstGeom prst="line">
                  <a:avLst/>
                </a:prstGeom>
                <a:noFill/>
                <a:ln w="3175">
                  <a:solidFill>
                    <a:srgbClr val="808080"/>
                  </a:solidFill>
                  <a:prstDash val="dash"/>
                  <a:round/>
                  <a:headEnd/>
                  <a:tailEnd/>
                </a:ln>
                <a:effectLst/>
              </p:spPr>
              <p:txBody>
                <a:bodyPr/>
                <a:lstStyle/>
                <a:p>
                  <a:endParaRPr lang="ja-JP" altLang="en-US" dirty="0">
                    <a:latin typeface="ヒラギノ丸ゴ ProN W4"/>
                    <a:ea typeface="ヒラギノ丸ゴ ProN W4"/>
                    <a:cs typeface="ヒラギノ丸ゴ ProN W4"/>
                  </a:endParaRPr>
                </a:p>
              </p:txBody>
            </p:sp>
            <p:sp>
              <p:nvSpPr>
                <p:cNvPr id="36" name="Line 11"/>
                <p:cNvSpPr>
                  <a:spLocks noChangeShapeType="1"/>
                </p:cNvSpPr>
                <p:nvPr/>
              </p:nvSpPr>
              <p:spPr bwMode="auto">
                <a:xfrm flipV="1">
                  <a:off x="3105" y="700"/>
                  <a:ext cx="0" cy="3266"/>
                </a:xfrm>
                <a:prstGeom prst="line">
                  <a:avLst/>
                </a:prstGeom>
                <a:noFill/>
                <a:ln w="3175">
                  <a:solidFill>
                    <a:srgbClr val="808080"/>
                  </a:solidFill>
                  <a:prstDash val="dash"/>
                  <a:round/>
                  <a:headEnd/>
                  <a:tailEnd/>
                </a:ln>
                <a:effectLst/>
              </p:spPr>
              <p:txBody>
                <a:bodyPr/>
                <a:lstStyle/>
                <a:p>
                  <a:endParaRPr lang="ja-JP" altLang="en-US" dirty="0">
                    <a:latin typeface="ヒラギノ丸ゴ ProN W4"/>
                    <a:ea typeface="ヒラギノ丸ゴ ProN W4"/>
                    <a:cs typeface="ヒラギノ丸ゴ ProN W4"/>
                  </a:endParaRPr>
                </a:p>
              </p:txBody>
            </p:sp>
            <p:sp>
              <p:nvSpPr>
                <p:cNvPr id="37" name="Line 12"/>
                <p:cNvSpPr>
                  <a:spLocks noChangeShapeType="1"/>
                </p:cNvSpPr>
                <p:nvPr/>
              </p:nvSpPr>
              <p:spPr bwMode="auto">
                <a:xfrm flipV="1">
                  <a:off x="3464" y="700"/>
                  <a:ext cx="0" cy="3266"/>
                </a:xfrm>
                <a:prstGeom prst="line">
                  <a:avLst/>
                </a:prstGeom>
                <a:noFill/>
                <a:ln w="3175">
                  <a:solidFill>
                    <a:srgbClr val="808080"/>
                  </a:solidFill>
                  <a:prstDash val="dash"/>
                  <a:round/>
                  <a:headEnd/>
                  <a:tailEnd/>
                </a:ln>
                <a:effectLst/>
              </p:spPr>
              <p:txBody>
                <a:bodyPr/>
                <a:lstStyle/>
                <a:p>
                  <a:endParaRPr lang="ja-JP" altLang="en-US" dirty="0">
                    <a:latin typeface="ヒラギノ丸ゴ ProN W4"/>
                    <a:ea typeface="ヒラギノ丸ゴ ProN W4"/>
                    <a:cs typeface="ヒラギノ丸ゴ ProN W4"/>
                  </a:endParaRPr>
                </a:p>
              </p:txBody>
            </p:sp>
            <p:sp>
              <p:nvSpPr>
                <p:cNvPr id="38" name="Line 13"/>
                <p:cNvSpPr>
                  <a:spLocks noChangeShapeType="1"/>
                </p:cNvSpPr>
                <p:nvPr/>
              </p:nvSpPr>
              <p:spPr bwMode="auto">
                <a:xfrm flipV="1">
                  <a:off x="3993" y="712"/>
                  <a:ext cx="0" cy="3266"/>
                </a:xfrm>
                <a:prstGeom prst="line">
                  <a:avLst/>
                </a:prstGeom>
                <a:noFill/>
                <a:ln w="3175">
                  <a:solidFill>
                    <a:srgbClr val="808080"/>
                  </a:solidFill>
                  <a:prstDash val="dash"/>
                  <a:round/>
                  <a:headEnd/>
                  <a:tailEnd/>
                </a:ln>
                <a:effectLst/>
              </p:spPr>
              <p:txBody>
                <a:bodyPr/>
                <a:lstStyle/>
                <a:p>
                  <a:endParaRPr lang="ja-JP" altLang="en-US" dirty="0">
                    <a:latin typeface="ヒラギノ丸ゴ ProN W4"/>
                    <a:ea typeface="ヒラギノ丸ゴ ProN W4"/>
                    <a:cs typeface="ヒラギノ丸ゴ ProN W4"/>
                  </a:endParaRPr>
                </a:p>
              </p:txBody>
            </p:sp>
            <p:sp>
              <p:nvSpPr>
                <p:cNvPr id="41" name="Line 16"/>
                <p:cNvSpPr>
                  <a:spLocks noChangeShapeType="1"/>
                </p:cNvSpPr>
                <p:nvPr/>
              </p:nvSpPr>
              <p:spPr bwMode="auto">
                <a:xfrm flipV="1">
                  <a:off x="1348" y="670"/>
                  <a:ext cx="0" cy="3266"/>
                </a:xfrm>
                <a:prstGeom prst="line">
                  <a:avLst/>
                </a:prstGeom>
                <a:noFill/>
                <a:ln w="3175">
                  <a:solidFill>
                    <a:srgbClr val="808080"/>
                  </a:solidFill>
                  <a:prstDash val="dash"/>
                  <a:round/>
                  <a:headEnd/>
                  <a:tailEnd/>
                </a:ln>
                <a:effectLst/>
              </p:spPr>
              <p:txBody>
                <a:bodyPr/>
                <a:lstStyle/>
                <a:p>
                  <a:endParaRPr lang="ja-JP" altLang="en-US" dirty="0">
                    <a:latin typeface="ヒラギノ丸ゴ ProN W4"/>
                    <a:ea typeface="ヒラギノ丸ゴ ProN W4"/>
                    <a:cs typeface="ヒラギノ丸ゴ ProN W4"/>
                  </a:endParaRPr>
                </a:p>
              </p:txBody>
            </p:sp>
            <p:sp>
              <p:nvSpPr>
                <p:cNvPr id="42" name="Line 17"/>
                <p:cNvSpPr>
                  <a:spLocks noChangeShapeType="1"/>
                </p:cNvSpPr>
                <p:nvPr/>
              </p:nvSpPr>
              <p:spPr bwMode="auto">
                <a:xfrm flipV="1">
                  <a:off x="5079" y="658"/>
                  <a:ext cx="0" cy="3266"/>
                </a:xfrm>
                <a:prstGeom prst="line">
                  <a:avLst/>
                </a:prstGeom>
                <a:noFill/>
                <a:ln w="3175">
                  <a:solidFill>
                    <a:srgbClr val="808080"/>
                  </a:solidFill>
                  <a:prstDash val="dash"/>
                  <a:round/>
                  <a:headEnd/>
                  <a:tailEnd/>
                </a:ln>
                <a:effectLst/>
              </p:spPr>
              <p:txBody>
                <a:bodyPr/>
                <a:lstStyle/>
                <a:p>
                  <a:endParaRPr lang="ja-JP" altLang="en-US" dirty="0">
                    <a:latin typeface="ヒラギノ丸ゴ ProN W4"/>
                    <a:ea typeface="ヒラギノ丸ゴ ProN W4"/>
                    <a:cs typeface="ヒラギノ丸ゴ ProN W4"/>
                  </a:endParaRPr>
                </a:p>
              </p:txBody>
            </p:sp>
          </p:grpSp>
          <p:grpSp>
            <p:nvGrpSpPr>
              <p:cNvPr id="8" name="Group 19"/>
              <p:cNvGrpSpPr>
                <a:grpSpLocks/>
              </p:cNvGrpSpPr>
              <p:nvPr/>
            </p:nvGrpSpPr>
            <p:grpSpPr bwMode="auto">
              <a:xfrm>
                <a:off x="262" y="522"/>
                <a:ext cx="5715" cy="192"/>
                <a:chOff x="262" y="522"/>
                <a:chExt cx="5715" cy="192"/>
              </a:xfrm>
            </p:grpSpPr>
            <p:sp>
              <p:nvSpPr>
                <p:cNvPr id="20" name="Rectangle 20"/>
                <p:cNvSpPr>
                  <a:spLocks noChangeArrowheads="1"/>
                </p:cNvSpPr>
                <p:nvPr/>
              </p:nvSpPr>
              <p:spPr bwMode="auto">
                <a:xfrm>
                  <a:off x="1348" y="550"/>
                  <a:ext cx="331" cy="162"/>
                </a:xfrm>
                <a:prstGeom prst="rect">
                  <a:avLst/>
                </a:prstGeom>
                <a:solidFill>
                  <a:schemeClr val="accent1">
                    <a:lumMod val="50000"/>
                  </a:schemeClr>
                </a:solidFill>
                <a:ln w="9525">
                  <a:noFill/>
                  <a:miter lim="800000"/>
                  <a:headEnd/>
                  <a:tailEnd/>
                </a:ln>
                <a:effectLst/>
              </p:spPr>
              <p:txBody>
                <a:bodyPr wrap="none" tIns="10800" bIns="10800" anchor="ctr"/>
                <a:lstStyle/>
                <a:p>
                  <a:pPr algn="ctr"/>
                  <a:r>
                    <a:rPr lang="en-US" altLang="ja-JP" sz="1200" b="1" dirty="0" smtClean="0">
                      <a:solidFill>
                        <a:schemeClr val="bg1"/>
                      </a:solidFill>
                      <a:latin typeface="ヒラギノ丸ゴ ProN W4"/>
                      <a:ea typeface="ヒラギノ丸ゴ ProN W4"/>
                      <a:cs typeface="ヒラギノ丸ゴ ProN W4"/>
                    </a:rPr>
                    <a:t>10</a:t>
                  </a:r>
                  <a:endParaRPr lang="en-US" altLang="ja-JP" sz="1200" b="1" dirty="0">
                    <a:solidFill>
                      <a:schemeClr val="bg1"/>
                    </a:solidFill>
                    <a:latin typeface="ヒラギノ丸ゴ ProN W4"/>
                    <a:ea typeface="ヒラギノ丸ゴ ProN W4"/>
                    <a:cs typeface="ヒラギノ丸ゴ ProN W4"/>
                  </a:endParaRPr>
                </a:p>
              </p:txBody>
            </p:sp>
            <p:sp>
              <p:nvSpPr>
                <p:cNvPr id="21" name="Rectangle 21"/>
                <p:cNvSpPr>
                  <a:spLocks noChangeArrowheads="1"/>
                </p:cNvSpPr>
                <p:nvPr/>
              </p:nvSpPr>
              <p:spPr bwMode="auto">
                <a:xfrm>
                  <a:off x="1679" y="550"/>
                  <a:ext cx="331" cy="162"/>
                </a:xfrm>
                <a:prstGeom prst="rect">
                  <a:avLst/>
                </a:prstGeom>
                <a:solidFill>
                  <a:schemeClr val="accent1">
                    <a:lumMod val="50000"/>
                  </a:schemeClr>
                </a:solidFill>
                <a:ln w="9525">
                  <a:noFill/>
                  <a:miter lim="800000"/>
                  <a:headEnd/>
                  <a:tailEnd/>
                </a:ln>
                <a:effectLst/>
              </p:spPr>
              <p:txBody>
                <a:bodyPr wrap="none" tIns="10800" bIns="10800" anchor="ctr"/>
                <a:lstStyle/>
                <a:p>
                  <a:pPr algn="ctr"/>
                  <a:r>
                    <a:rPr lang="en-US" altLang="ja-JP" sz="1200" b="1" dirty="0" smtClean="0">
                      <a:solidFill>
                        <a:schemeClr val="bg1"/>
                      </a:solidFill>
                      <a:latin typeface="ヒラギノ丸ゴ ProN W4"/>
                      <a:ea typeface="ヒラギノ丸ゴ ProN W4"/>
                      <a:cs typeface="ヒラギノ丸ゴ ProN W4"/>
                    </a:rPr>
                    <a:t>11</a:t>
                  </a:r>
                  <a:endParaRPr lang="en-US" altLang="ja-JP" sz="1200" b="1" dirty="0">
                    <a:solidFill>
                      <a:schemeClr val="bg1"/>
                    </a:solidFill>
                    <a:latin typeface="ヒラギノ丸ゴ ProN W4"/>
                    <a:ea typeface="ヒラギノ丸ゴ ProN W4"/>
                    <a:cs typeface="ヒラギノ丸ゴ ProN W4"/>
                  </a:endParaRPr>
                </a:p>
              </p:txBody>
            </p:sp>
            <p:sp>
              <p:nvSpPr>
                <p:cNvPr id="22" name="Rectangle 22"/>
                <p:cNvSpPr>
                  <a:spLocks noChangeArrowheads="1"/>
                </p:cNvSpPr>
                <p:nvPr/>
              </p:nvSpPr>
              <p:spPr bwMode="auto">
                <a:xfrm>
                  <a:off x="2009" y="550"/>
                  <a:ext cx="378" cy="162"/>
                </a:xfrm>
                <a:prstGeom prst="rect">
                  <a:avLst/>
                </a:prstGeom>
                <a:solidFill>
                  <a:schemeClr val="accent1">
                    <a:lumMod val="50000"/>
                  </a:schemeClr>
                </a:solidFill>
                <a:ln w="9525">
                  <a:noFill/>
                  <a:miter lim="800000"/>
                  <a:headEnd/>
                  <a:tailEnd/>
                </a:ln>
                <a:effectLst/>
              </p:spPr>
              <p:txBody>
                <a:bodyPr wrap="none" tIns="10800" bIns="10800" anchor="ctr"/>
                <a:lstStyle/>
                <a:p>
                  <a:pPr algn="ctr"/>
                  <a:r>
                    <a:rPr lang="en-US" altLang="ja-JP" sz="1200" b="1" dirty="0" smtClean="0">
                      <a:solidFill>
                        <a:schemeClr val="bg1"/>
                      </a:solidFill>
                      <a:latin typeface="ヒラギノ丸ゴ ProN W4"/>
                      <a:ea typeface="ヒラギノ丸ゴ ProN W4"/>
                      <a:cs typeface="ヒラギノ丸ゴ ProN W4"/>
                    </a:rPr>
                    <a:t>12</a:t>
                  </a:r>
                  <a:endParaRPr lang="en-US" altLang="ja-JP" sz="1200" b="1" dirty="0">
                    <a:solidFill>
                      <a:schemeClr val="bg1"/>
                    </a:solidFill>
                    <a:latin typeface="ヒラギノ丸ゴ ProN W4"/>
                    <a:ea typeface="ヒラギノ丸ゴ ProN W4"/>
                    <a:cs typeface="ヒラギノ丸ゴ ProN W4"/>
                  </a:endParaRPr>
                </a:p>
              </p:txBody>
            </p:sp>
            <p:sp>
              <p:nvSpPr>
                <p:cNvPr id="23" name="Rectangle 23"/>
                <p:cNvSpPr>
                  <a:spLocks noChangeArrowheads="1"/>
                </p:cNvSpPr>
                <p:nvPr/>
              </p:nvSpPr>
              <p:spPr bwMode="auto">
                <a:xfrm>
                  <a:off x="2387" y="550"/>
                  <a:ext cx="331" cy="162"/>
                </a:xfrm>
                <a:prstGeom prst="rect">
                  <a:avLst/>
                </a:prstGeom>
                <a:solidFill>
                  <a:schemeClr val="accent1">
                    <a:lumMod val="50000"/>
                  </a:schemeClr>
                </a:solidFill>
                <a:ln w="9525">
                  <a:noFill/>
                  <a:miter lim="800000"/>
                  <a:headEnd/>
                  <a:tailEnd/>
                </a:ln>
                <a:effectLst/>
              </p:spPr>
              <p:txBody>
                <a:bodyPr wrap="none" tIns="10800" bIns="10800" anchor="ctr"/>
                <a:lstStyle/>
                <a:p>
                  <a:pPr algn="ctr"/>
                  <a:r>
                    <a:rPr lang="en-US" altLang="ja-JP" sz="1200" b="1" dirty="0" smtClean="0">
                      <a:solidFill>
                        <a:schemeClr val="bg1"/>
                      </a:solidFill>
                      <a:latin typeface="ヒラギノ丸ゴ ProN W4"/>
                      <a:ea typeface="ヒラギノ丸ゴ ProN W4"/>
                      <a:cs typeface="ヒラギノ丸ゴ ProN W4"/>
                    </a:rPr>
                    <a:t>1</a:t>
                  </a:r>
                  <a:endParaRPr lang="en-US" altLang="ja-JP" sz="1200" b="1" dirty="0">
                    <a:solidFill>
                      <a:schemeClr val="bg1"/>
                    </a:solidFill>
                    <a:latin typeface="ヒラギノ丸ゴ ProN W4"/>
                    <a:ea typeface="ヒラギノ丸ゴ ProN W4"/>
                    <a:cs typeface="ヒラギノ丸ゴ ProN W4"/>
                  </a:endParaRPr>
                </a:p>
              </p:txBody>
            </p:sp>
            <p:sp>
              <p:nvSpPr>
                <p:cNvPr id="24" name="Rectangle 24"/>
                <p:cNvSpPr>
                  <a:spLocks noChangeArrowheads="1"/>
                </p:cNvSpPr>
                <p:nvPr/>
              </p:nvSpPr>
              <p:spPr bwMode="auto">
                <a:xfrm>
                  <a:off x="2718" y="550"/>
                  <a:ext cx="378" cy="162"/>
                </a:xfrm>
                <a:prstGeom prst="rect">
                  <a:avLst/>
                </a:prstGeom>
                <a:solidFill>
                  <a:schemeClr val="accent1">
                    <a:lumMod val="50000"/>
                  </a:schemeClr>
                </a:solidFill>
                <a:ln w="9525">
                  <a:noFill/>
                  <a:miter lim="800000"/>
                  <a:headEnd/>
                  <a:tailEnd/>
                </a:ln>
                <a:effectLst/>
              </p:spPr>
              <p:txBody>
                <a:bodyPr wrap="none" tIns="10800" bIns="10800" anchor="ctr"/>
                <a:lstStyle/>
                <a:p>
                  <a:pPr algn="ctr"/>
                  <a:r>
                    <a:rPr lang="en-US" altLang="ja-JP" sz="1200" b="1" dirty="0" smtClean="0">
                      <a:solidFill>
                        <a:schemeClr val="bg1"/>
                      </a:solidFill>
                      <a:latin typeface="ヒラギノ丸ゴ ProN W4"/>
                      <a:ea typeface="ヒラギノ丸ゴ ProN W4"/>
                      <a:cs typeface="ヒラギノ丸ゴ ProN W4"/>
                    </a:rPr>
                    <a:t>2</a:t>
                  </a:r>
                </a:p>
              </p:txBody>
            </p:sp>
            <p:sp>
              <p:nvSpPr>
                <p:cNvPr id="25" name="Rectangle 25"/>
                <p:cNvSpPr>
                  <a:spLocks noChangeArrowheads="1"/>
                </p:cNvSpPr>
                <p:nvPr/>
              </p:nvSpPr>
              <p:spPr bwMode="auto">
                <a:xfrm>
                  <a:off x="3048" y="550"/>
                  <a:ext cx="425" cy="162"/>
                </a:xfrm>
                <a:prstGeom prst="rect">
                  <a:avLst/>
                </a:prstGeom>
                <a:solidFill>
                  <a:schemeClr val="accent1">
                    <a:lumMod val="50000"/>
                  </a:schemeClr>
                </a:solidFill>
                <a:ln w="9525">
                  <a:noFill/>
                  <a:miter lim="800000"/>
                  <a:headEnd/>
                  <a:tailEnd/>
                </a:ln>
                <a:effectLst/>
              </p:spPr>
              <p:txBody>
                <a:bodyPr wrap="none" tIns="10800" bIns="10800" anchor="ctr"/>
                <a:lstStyle/>
                <a:p>
                  <a:pPr algn="ctr"/>
                  <a:r>
                    <a:rPr lang="en-US" altLang="ja-JP" sz="1200" b="1" dirty="0" smtClean="0">
                      <a:solidFill>
                        <a:schemeClr val="bg1"/>
                      </a:solidFill>
                      <a:latin typeface="ヒラギノ丸ゴ ProN W4"/>
                      <a:ea typeface="ヒラギノ丸ゴ ProN W4"/>
                      <a:cs typeface="ヒラギノ丸ゴ ProN W4"/>
                    </a:rPr>
                    <a:t>3</a:t>
                  </a:r>
                  <a:endParaRPr lang="en-US" altLang="ja-JP" sz="1200" b="1" dirty="0">
                    <a:solidFill>
                      <a:schemeClr val="bg1"/>
                    </a:solidFill>
                    <a:latin typeface="ヒラギノ丸ゴ ProN W4"/>
                    <a:ea typeface="ヒラギノ丸ゴ ProN W4"/>
                    <a:cs typeface="ヒラギノ丸ゴ ProN W4"/>
                  </a:endParaRPr>
                </a:p>
              </p:txBody>
            </p:sp>
            <p:sp>
              <p:nvSpPr>
                <p:cNvPr id="26" name="Rectangle 26"/>
                <p:cNvSpPr>
                  <a:spLocks noChangeArrowheads="1"/>
                </p:cNvSpPr>
                <p:nvPr/>
              </p:nvSpPr>
              <p:spPr bwMode="auto">
                <a:xfrm>
                  <a:off x="3473" y="550"/>
                  <a:ext cx="519" cy="162"/>
                </a:xfrm>
                <a:prstGeom prst="rect">
                  <a:avLst/>
                </a:prstGeom>
                <a:solidFill>
                  <a:schemeClr val="accent1">
                    <a:lumMod val="50000"/>
                  </a:schemeClr>
                </a:solidFill>
                <a:ln w="9525">
                  <a:noFill/>
                  <a:miter lim="800000"/>
                  <a:headEnd/>
                  <a:tailEnd/>
                </a:ln>
                <a:effectLst/>
              </p:spPr>
              <p:txBody>
                <a:bodyPr wrap="none" tIns="10800" bIns="10800" anchor="ctr"/>
                <a:lstStyle/>
                <a:p>
                  <a:pPr algn="ctr"/>
                  <a:r>
                    <a:rPr lang="en-US" altLang="ja-JP" sz="1200" b="1" dirty="0" smtClean="0">
                      <a:solidFill>
                        <a:schemeClr val="bg1"/>
                      </a:solidFill>
                      <a:latin typeface="ヒラギノ丸ゴ ProN W4"/>
                      <a:ea typeface="ヒラギノ丸ゴ ProN W4"/>
                      <a:cs typeface="ヒラギノ丸ゴ ProN W4"/>
                    </a:rPr>
                    <a:t>4</a:t>
                  </a:r>
                  <a:endParaRPr lang="en-US" altLang="ja-JP" sz="1200" b="1" dirty="0">
                    <a:solidFill>
                      <a:schemeClr val="bg1"/>
                    </a:solidFill>
                    <a:latin typeface="ヒラギノ丸ゴ ProN W4"/>
                    <a:ea typeface="ヒラギノ丸ゴ ProN W4"/>
                    <a:cs typeface="ヒラギノ丸ゴ ProN W4"/>
                  </a:endParaRPr>
                </a:p>
              </p:txBody>
            </p:sp>
            <p:sp>
              <p:nvSpPr>
                <p:cNvPr id="28" name="Rectangle 28"/>
                <p:cNvSpPr>
                  <a:spLocks noChangeArrowheads="1"/>
                </p:cNvSpPr>
                <p:nvPr/>
              </p:nvSpPr>
              <p:spPr bwMode="auto">
                <a:xfrm>
                  <a:off x="1018" y="550"/>
                  <a:ext cx="378" cy="162"/>
                </a:xfrm>
                <a:prstGeom prst="rect">
                  <a:avLst/>
                </a:prstGeom>
                <a:solidFill>
                  <a:schemeClr val="accent1">
                    <a:lumMod val="50000"/>
                  </a:schemeClr>
                </a:solidFill>
                <a:ln w="9525">
                  <a:noFill/>
                  <a:miter lim="800000"/>
                  <a:headEnd/>
                  <a:tailEnd/>
                </a:ln>
                <a:effectLst/>
              </p:spPr>
              <p:txBody>
                <a:bodyPr wrap="none" tIns="10800" bIns="10800" anchor="ctr"/>
                <a:lstStyle/>
                <a:p>
                  <a:pPr algn="ctr"/>
                  <a:r>
                    <a:rPr lang="en-US" altLang="ja-JP" sz="1200" b="1" dirty="0" smtClean="0">
                      <a:solidFill>
                        <a:schemeClr val="bg1"/>
                      </a:solidFill>
                      <a:latin typeface="ヒラギノ丸ゴ ProN W4"/>
                      <a:ea typeface="ヒラギノ丸ゴ ProN W4"/>
                      <a:cs typeface="ヒラギノ丸ゴ ProN W4"/>
                    </a:rPr>
                    <a:t>9</a:t>
                  </a:r>
                  <a:endParaRPr lang="en-US" altLang="ja-JP" sz="1200" b="1" dirty="0">
                    <a:solidFill>
                      <a:schemeClr val="bg1"/>
                    </a:solidFill>
                    <a:latin typeface="ヒラギノ丸ゴ ProN W4"/>
                    <a:ea typeface="ヒラギノ丸ゴ ProN W4"/>
                    <a:cs typeface="ヒラギノ丸ゴ ProN W4"/>
                  </a:endParaRPr>
                </a:p>
              </p:txBody>
            </p:sp>
            <p:sp>
              <p:nvSpPr>
                <p:cNvPr id="29" name="Rectangle 29"/>
                <p:cNvSpPr>
                  <a:spLocks noChangeArrowheads="1"/>
                </p:cNvSpPr>
                <p:nvPr/>
              </p:nvSpPr>
              <p:spPr bwMode="auto">
                <a:xfrm>
                  <a:off x="3993" y="533"/>
                  <a:ext cx="1086" cy="179"/>
                </a:xfrm>
                <a:prstGeom prst="rect">
                  <a:avLst/>
                </a:prstGeom>
                <a:solidFill>
                  <a:schemeClr val="accent1">
                    <a:lumMod val="50000"/>
                  </a:schemeClr>
                </a:solidFill>
                <a:ln w="9525">
                  <a:noFill/>
                  <a:miter lim="800000"/>
                  <a:headEnd/>
                  <a:tailEnd/>
                </a:ln>
                <a:effectLst/>
              </p:spPr>
              <p:txBody>
                <a:bodyPr wrap="none" tIns="10800" bIns="10800" anchor="ctr"/>
                <a:lstStyle/>
                <a:p>
                  <a:pPr algn="ctr"/>
                  <a:r>
                    <a:rPr lang="ja-JP" altLang="en-US" sz="1200" b="1" dirty="0" smtClean="0">
                      <a:solidFill>
                        <a:schemeClr val="bg1"/>
                      </a:solidFill>
                      <a:latin typeface="ヒラギノ丸ゴ ProN W4"/>
                      <a:ea typeface="ヒラギノ丸ゴ ProN W4"/>
                      <a:cs typeface="ヒラギノ丸ゴ ProN W4"/>
                    </a:rPr>
                    <a:t>５</a:t>
                  </a:r>
                  <a:endParaRPr lang="en-US" altLang="ja-JP" sz="1200" b="1" dirty="0">
                    <a:solidFill>
                      <a:schemeClr val="bg1"/>
                    </a:solidFill>
                    <a:latin typeface="ヒラギノ丸ゴ ProN W4"/>
                    <a:ea typeface="ヒラギノ丸ゴ ProN W4"/>
                    <a:cs typeface="ヒラギノ丸ゴ ProN W4"/>
                  </a:endParaRPr>
                </a:p>
              </p:txBody>
            </p:sp>
            <p:sp>
              <p:nvSpPr>
                <p:cNvPr id="30" name="Rectangle 30"/>
                <p:cNvSpPr>
                  <a:spLocks noChangeArrowheads="1"/>
                </p:cNvSpPr>
                <p:nvPr/>
              </p:nvSpPr>
              <p:spPr bwMode="auto">
                <a:xfrm>
                  <a:off x="5079" y="522"/>
                  <a:ext cx="898" cy="190"/>
                </a:xfrm>
                <a:prstGeom prst="rect">
                  <a:avLst/>
                </a:prstGeom>
                <a:solidFill>
                  <a:schemeClr val="accent1">
                    <a:lumMod val="50000"/>
                  </a:schemeClr>
                </a:solidFill>
                <a:ln w="9525">
                  <a:noFill/>
                  <a:miter lim="800000"/>
                  <a:headEnd/>
                  <a:tailEnd/>
                </a:ln>
                <a:effectLst/>
              </p:spPr>
              <p:txBody>
                <a:bodyPr wrap="none" tIns="10800" bIns="10800" anchor="ctr"/>
                <a:lstStyle/>
                <a:p>
                  <a:pPr algn="ctr"/>
                  <a:r>
                    <a:rPr lang="ja-JP" altLang="en-US" sz="1200" b="1" dirty="0" smtClean="0">
                      <a:solidFill>
                        <a:schemeClr val="bg1"/>
                      </a:solidFill>
                      <a:latin typeface="ヒラギノ丸ゴ ProN W4"/>
                      <a:ea typeface="ヒラギノ丸ゴ ProN W4"/>
                      <a:cs typeface="ヒラギノ丸ゴ ProN W4"/>
                    </a:rPr>
                    <a:t>６</a:t>
                  </a:r>
                  <a:endParaRPr lang="en-US" altLang="ja-JP" sz="1200" b="1" dirty="0" smtClean="0">
                    <a:solidFill>
                      <a:schemeClr val="bg1"/>
                    </a:solidFill>
                    <a:latin typeface="ヒラギノ丸ゴ ProN W4"/>
                    <a:ea typeface="ヒラギノ丸ゴ ProN W4"/>
                    <a:cs typeface="ヒラギノ丸ゴ ProN W4"/>
                  </a:endParaRPr>
                </a:p>
              </p:txBody>
            </p:sp>
            <p:sp>
              <p:nvSpPr>
                <p:cNvPr id="32" name="Rectangle 32"/>
                <p:cNvSpPr>
                  <a:spLocks noChangeArrowheads="1"/>
                </p:cNvSpPr>
                <p:nvPr/>
              </p:nvSpPr>
              <p:spPr bwMode="auto">
                <a:xfrm>
                  <a:off x="262" y="528"/>
                  <a:ext cx="803" cy="186"/>
                </a:xfrm>
                <a:prstGeom prst="rect">
                  <a:avLst/>
                </a:prstGeom>
                <a:solidFill>
                  <a:schemeClr val="accent1">
                    <a:lumMod val="50000"/>
                  </a:schemeClr>
                </a:solidFill>
                <a:ln w="9525">
                  <a:noFill/>
                  <a:miter lim="800000"/>
                  <a:headEnd/>
                  <a:tailEnd/>
                </a:ln>
                <a:effectLst/>
              </p:spPr>
              <p:txBody>
                <a:bodyPr wrap="none" tIns="10800" bIns="10800" anchor="ctr"/>
                <a:lstStyle/>
                <a:p>
                  <a:pPr algn="ctr"/>
                  <a:endParaRPr lang="ja-JP" altLang="en-US" sz="1200" b="1" dirty="0">
                    <a:solidFill>
                      <a:schemeClr val="bg1"/>
                    </a:solidFill>
                    <a:latin typeface="ヒラギノ丸ゴ ProN W4"/>
                    <a:ea typeface="ヒラギノ丸ゴ ProN W4"/>
                    <a:cs typeface="ヒラギノ丸ゴ ProN W4"/>
                  </a:endParaRPr>
                </a:p>
              </p:txBody>
            </p:sp>
          </p:grpSp>
          <p:sp>
            <p:nvSpPr>
              <p:cNvPr id="10" name="Rectangle 33"/>
              <p:cNvSpPr>
                <a:spLocks noChangeArrowheads="1"/>
              </p:cNvSpPr>
              <p:nvPr/>
            </p:nvSpPr>
            <p:spPr bwMode="auto">
              <a:xfrm>
                <a:off x="262" y="534"/>
                <a:ext cx="5716" cy="3432"/>
              </a:xfrm>
              <a:prstGeom prst="rect">
                <a:avLst/>
              </a:prstGeom>
              <a:noFill/>
              <a:ln w="57150" cmpd="sng">
                <a:solidFill>
                  <a:schemeClr val="tx2"/>
                </a:solidFill>
                <a:miter lim="800000"/>
                <a:headEnd/>
                <a:tailEnd/>
              </a:ln>
              <a:effectLst/>
            </p:spPr>
            <p:txBody>
              <a:bodyPr wrap="none" anchor="ctr"/>
              <a:lstStyle/>
              <a:p>
                <a:endParaRPr lang="ja-JP" altLang="en-US" dirty="0">
                  <a:latin typeface="ヒラギノ丸ゴ ProN W4"/>
                  <a:ea typeface="ヒラギノ丸ゴ ProN W4"/>
                  <a:cs typeface="ヒラギノ丸ゴ ProN W4"/>
                </a:endParaRPr>
              </a:p>
            </p:txBody>
          </p:sp>
          <p:grpSp>
            <p:nvGrpSpPr>
              <p:cNvPr id="9" name="Group 312"/>
              <p:cNvGrpSpPr>
                <a:grpSpLocks/>
              </p:cNvGrpSpPr>
              <p:nvPr/>
            </p:nvGrpSpPr>
            <p:grpSpPr bwMode="auto">
              <a:xfrm>
                <a:off x="215" y="1831"/>
                <a:ext cx="5879" cy="1051"/>
                <a:chOff x="215" y="1831"/>
                <a:chExt cx="5879" cy="1051"/>
              </a:xfrm>
            </p:grpSpPr>
            <p:sp>
              <p:nvSpPr>
                <p:cNvPr id="15" name="Line 41"/>
                <p:cNvSpPr>
                  <a:spLocks noChangeShapeType="1"/>
                </p:cNvSpPr>
                <p:nvPr/>
              </p:nvSpPr>
              <p:spPr bwMode="auto">
                <a:xfrm>
                  <a:off x="371" y="2882"/>
                  <a:ext cx="5723" cy="0"/>
                </a:xfrm>
                <a:prstGeom prst="line">
                  <a:avLst/>
                </a:prstGeom>
                <a:noFill/>
                <a:ln w="12700">
                  <a:solidFill>
                    <a:schemeClr val="bg2"/>
                  </a:solidFill>
                  <a:prstDash val="sysDot"/>
                  <a:round/>
                  <a:headEnd/>
                  <a:tailEnd/>
                </a:ln>
                <a:effectLst/>
              </p:spPr>
              <p:txBody>
                <a:bodyPr/>
                <a:lstStyle/>
                <a:p>
                  <a:endParaRPr lang="ja-JP" altLang="en-US" dirty="0">
                    <a:latin typeface="ヒラギノ丸ゴ ProN W4"/>
                    <a:ea typeface="ヒラギノ丸ゴ ProN W4"/>
                    <a:cs typeface="ヒラギノ丸ゴ ProN W4"/>
                  </a:endParaRPr>
                </a:p>
              </p:txBody>
            </p:sp>
            <p:sp>
              <p:nvSpPr>
                <p:cNvPr id="16" name="Line 42"/>
                <p:cNvSpPr>
                  <a:spLocks noChangeShapeType="1"/>
                </p:cNvSpPr>
                <p:nvPr/>
              </p:nvSpPr>
              <p:spPr bwMode="auto">
                <a:xfrm>
                  <a:off x="215" y="1831"/>
                  <a:ext cx="5723" cy="0"/>
                </a:xfrm>
                <a:prstGeom prst="line">
                  <a:avLst/>
                </a:prstGeom>
                <a:noFill/>
                <a:ln w="12700">
                  <a:solidFill>
                    <a:schemeClr val="bg2"/>
                  </a:solidFill>
                  <a:prstDash val="sysDot"/>
                  <a:round/>
                  <a:headEnd/>
                  <a:tailEnd/>
                </a:ln>
                <a:effectLst/>
              </p:spPr>
              <p:txBody>
                <a:bodyPr/>
                <a:lstStyle/>
                <a:p>
                  <a:endParaRPr lang="ja-JP" altLang="en-US" dirty="0">
                    <a:latin typeface="ヒラギノ丸ゴ ProN W4"/>
                    <a:ea typeface="ヒラギノ丸ゴ ProN W4"/>
                    <a:cs typeface="ヒラギノ丸ゴ ProN W4"/>
                  </a:endParaRPr>
                </a:p>
              </p:txBody>
            </p:sp>
          </p:grpSp>
        </p:grpSp>
        <p:sp>
          <p:nvSpPr>
            <p:cNvPr id="5" name="Rectangle 34"/>
            <p:cNvSpPr>
              <a:spLocks noChangeArrowheads="1"/>
            </p:cNvSpPr>
            <p:nvPr/>
          </p:nvSpPr>
          <p:spPr bwMode="auto">
            <a:xfrm>
              <a:off x="394505" y="1476944"/>
              <a:ext cx="1131314" cy="1424770"/>
            </a:xfrm>
            <a:prstGeom prst="rect">
              <a:avLst/>
            </a:prstGeom>
            <a:noFill/>
            <a:ln w="9525">
              <a:noFill/>
              <a:miter lim="800000"/>
              <a:headEnd/>
              <a:tailEnd/>
            </a:ln>
            <a:effectLst/>
          </p:spPr>
          <p:txBody>
            <a:bodyPr wrap="none" anchor="ctr"/>
            <a:lstStyle/>
            <a:p>
              <a:pPr algn="ctr"/>
              <a:r>
                <a:rPr lang="ja-JP" altLang="en-US" sz="1400" b="1" dirty="0" smtClean="0">
                  <a:latin typeface="ヒラギノ丸ゴ ProN W4"/>
                  <a:ea typeface="ヒラギノ丸ゴ ProN W4"/>
                  <a:cs typeface="ヒラギノ丸ゴ ProN W4"/>
                </a:rPr>
                <a:t>東京</a:t>
              </a:r>
              <a:endParaRPr lang="ja-JP" altLang="en-US" sz="1400" b="1" dirty="0">
                <a:latin typeface="ヒラギノ丸ゴ ProN W4"/>
                <a:ea typeface="ヒラギノ丸ゴ ProN W4"/>
                <a:cs typeface="ヒラギノ丸ゴ ProN W4"/>
              </a:endParaRPr>
            </a:p>
          </p:txBody>
        </p:sp>
        <p:sp>
          <p:nvSpPr>
            <p:cNvPr id="6" name="Rectangle 35"/>
            <p:cNvSpPr>
              <a:spLocks noChangeArrowheads="1"/>
            </p:cNvSpPr>
            <p:nvPr/>
          </p:nvSpPr>
          <p:spPr bwMode="auto">
            <a:xfrm>
              <a:off x="428596" y="2924944"/>
              <a:ext cx="1131314" cy="1296144"/>
            </a:xfrm>
            <a:prstGeom prst="rect">
              <a:avLst/>
            </a:prstGeom>
            <a:noFill/>
            <a:ln w="9525">
              <a:noFill/>
              <a:miter lim="800000"/>
              <a:headEnd/>
              <a:tailEnd/>
            </a:ln>
            <a:effectLst/>
          </p:spPr>
          <p:txBody>
            <a:bodyPr wrap="none" anchor="ctr"/>
            <a:lstStyle/>
            <a:p>
              <a:pPr algn="ctr"/>
              <a:r>
                <a:rPr lang="ja-JP" altLang="en-US" sz="1400" b="1" dirty="0" smtClean="0">
                  <a:latin typeface="ヒラギノ丸ゴ ProN W4"/>
                  <a:ea typeface="ヒラギノ丸ゴ ProN W4"/>
                  <a:cs typeface="ヒラギノ丸ゴ ProN W4"/>
                </a:rPr>
                <a:t>ニューヨーク</a:t>
              </a:r>
              <a:endParaRPr lang="ja-JP" altLang="en-US" sz="1400" b="1" dirty="0">
                <a:latin typeface="ヒラギノ丸ゴ ProN W4"/>
                <a:ea typeface="ヒラギノ丸ゴ ProN W4"/>
                <a:cs typeface="ヒラギノ丸ゴ ProN W4"/>
              </a:endParaRPr>
            </a:p>
          </p:txBody>
        </p:sp>
      </p:grpSp>
      <p:sp>
        <p:nvSpPr>
          <p:cNvPr id="44" name="Rectangle 34"/>
          <p:cNvSpPr>
            <a:spLocks noChangeArrowheads="1"/>
          </p:cNvSpPr>
          <p:nvPr/>
        </p:nvSpPr>
        <p:spPr bwMode="auto">
          <a:xfrm>
            <a:off x="228600" y="4572000"/>
            <a:ext cx="1224136" cy="1424770"/>
          </a:xfrm>
          <a:prstGeom prst="rect">
            <a:avLst/>
          </a:prstGeom>
          <a:noFill/>
          <a:ln w="9525">
            <a:noFill/>
            <a:miter lim="800000"/>
            <a:headEnd/>
            <a:tailEnd/>
          </a:ln>
          <a:effectLst/>
        </p:spPr>
        <p:txBody>
          <a:bodyPr wrap="none" anchor="ctr"/>
          <a:lstStyle/>
          <a:p>
            <a:pPr algn="ctr"/>
            <a:r>
              <a:rPr lang="ja-JP" altLang="en-US" sz="1400" b="1" dirty="0" smtClean="0">
                <a:latin typeface="ヒラギノ丸ゴ ProN W4"/>
                <a:ea typeface="ヒラギノ丸ゴ ProN W4"/>
                <a:cs typeface="ヒラギノ丸ゴ ProN W4"/>
              </a:rPr>
              <a:t>パリ</a:t>
            </a:r>
            <a:endParaRPr lang="ja-JP" altLang="en-US" sz="1400" b="1" dirty="0">
              <a:latin typeface="ヒラギノ丸ゴ ProN W4"/>
              <a:ea typeface="ヒラギノ丸ゴ ProN W4"/>
              <a:cs typeface="ヒラギノ丸ゴ ProN W4"/>
            </a:endParaRPr>
          </a:p>
        </p:txBody>
      </p:sp>
      <p:sp>
        <p:nvSpPr>
          <p:cNvPr id="45" name="Line 8"/>
          <p:cNvSpPr>
            <a:spLocks noChangeShapeType="1"/>
          </p:cNvSpPr>
          <p:nvPr/>
        </p:nvSpPr>
        <p:spPr bwMode="auto">
          <a:xfrm flipV="1">
            <a:off x="2411760" y="1700808"/>
            <a:ext cx="0" cy="4252834"/>
          </a:xfrm>
          <a:prstGeom prst="line">
            <a:avLst/>
          </a:prstGeom>
          <a:noFill/>
          <a:ln w="3175">
            <a:solidFill>
              <a:srgbClr val="808080"/>
            </a:solidFill>
            <a:prstDash val="dash"/>
            <a:round/>
            <a:headEnd/>
            <a:tailEnd/>
          </a:ln>
          <a:effectLst/>
        </p:spPr>
        <p:txBody>
          <a:bodyPr/>
          <a:lstStyle/>
          <a:p>
            <a:endParaRPr lang="ja-JP" altLang="en-US" dirty="0">
              <a:latin typeface="ヒラギノ丸ゴ ProN W4"/>
              <a:ea typeface="ヒラギノ丸ゴ ProN W4"/>
              <a:cs typeface="ヒラギノ丸ゴ ProN W4"/>
            </a:endParaRPr>
          </a:p>
        </p:txBody>
      </p:sp>
      <p:sp>
        <p:nvSpPr>
          <p:cNvPr id="46" name="正方形/長方形 45"/>
          <p:cNvSpPr/>
          <p:nvPr/>
        </p:nvSpPr>
        <p:spPr>
          <a:xfrm>
            <a:off x="7668344" y="2276872"/>
            <a:ext cx="1152128" cy="3384376"/>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solidFill>
                  <a:schemeClr val="tx1">
                    <a:lumMod val="95000"/>
                    <a:lumOff val="5000"/>
                  </a:schemeClr>
                </a:solidFill>
                <a:latin typeface="ヒラギノ丸ゴ ProN W4"/>
                <a:ea typeface="ヒラギノ丸ゴ ProN W4"/>
                <a:cs typeface="ヒラギノ丸ゴ ProN W4"/>
              </a:rPr>
              <a:t>6/10</a:t>
            </a:r>
          </a:p>
          <a:p>
            <a:pPr algn="ctr"/>
            <a:r>
              <a:rPr lang="ja-JP" altLang="en-US" sz="1000" dirty="0" smtClean="0">
                <a:solidFill>
                  <a:schemeClr val="tx1">
                    <a:lumMod val="95000"/>
                    <a:lumOff val="5000"/>
                  </a:schemeClr>
                </a:solidFill>
                <a:latin typeface="ヒラギノ丸ゴ ProN W4"/>
                <a:ea typeface="ヒラギノ丸ゴ ProN W4"/>
                <a:cs typeface="ヒラギノ丸ゴ ProN W4"/>
              </a:rPr>
              <a:t>・最終審査</a:t>
            </a:r>
            <a:endParaRPr lang="en-US" altLang="ja-JP" sz="1000" dirty="0" smtClean="0">
              <a:solidFill>
                <a:schemeClr val="tx1">
                  <a:lumMod val="95000"/>
                  <a:lumOff val="5000"/>
                </a:schemeClr>
              </a:solidFill>
              <a:latin typeface="ヒラギノ丸ゴ ProN W4"/>
              <a:ea typeface="ヒラギノ丸ゴ ProN W4"/>
              <a:cs typeface="ヒラギノ丸ゴ ProN W4"/>
            </a:endParaRPr>
          </a:p>
          <a:p>
            <a:pPr algn="ctr"/>
            <a:r>
              <a:rPr kumimoji="1" lang="ja-JP" altLang="en-US" sz="1000" dirty="0" smtClean="0">
                <a:solidFill>
                  <a:schemeClr val="tx1">
                    <a:lumMod val="95000"/>
                    <a:lumOff val="5000"/>
                  </a:schemeClr>
                </a:solidFill>
                <a:latin typeface="ヒラギノ丸ゴ ProN W4"/>
                <a:ea typeface="ヒラギノ丸ゴ ProN W4"/>
                <a:cs typeface="ヒラギノ丸ゴ ProN W4"/>
              </a:rPr>
              <a:t>・発表会</a:t>
            </a:r>
            <a:endParaRPr kumimoji="1" lang="en-US" altLang="ja-JP" sz="1000" dirty="0" smtClean="0">
              <a:solidFill>
                <a:schemeClr val="tx1">
                  <a:lumMod val="95000"/>
                  <a:lumOff val="5000"/>
                </a:schemeClr>
              </a:solidFill>
              <a:latin typeface="ヒラギノ丸ゴ ProN W4"/>
              <a:ea typeface="ヒラギノ丸ゴ ProN W4"/>
              <a:cs typeface="ヒラギノ丸ゴ ProN W4"/>
            </a:endParaRPr>
          </a:p>
          <a:p>
            <a:pPr algn="ctr"/>
            <a:endParaRPr kumimoji="1" lang="en-US" altLang="ja-JP" sz="1000" dirty="0" smtClean="0">
              <a:solidFill>
                <a:schemeClr val="tx1">
                  <a:lumMod val="95000"/>
                  <a:lumOff val="5000"/>
                </a:schemeClr>
              </a:solidFill>
              <a:latin typeface="ヒラギノ丸ゴ ProN W4"/>
              <a:ea typeface="ヒラギノ丸ゴ ProN W4"/>
              <a:cs typeface="ヒラギノ丸ゴ ProN W4"/>
            </a:endParaRPr>
          </a:p>
          <a:p>
            <a:pPr algn="ctr"/>
            <a:r>
              <a:rPr lang="en-US" altLang="ja-JP" sz="1000" dirty="0" smtClean="0">
                <a:solidFill>
                  <a:schemeClr val="tx1">
                    <a:lumMod val="95000"/>
                    <a:lumOff val="5000"/>
                  </a:schemeClr>
                </a:solidFill>
                <a:latin typeface="ヒラギノ丸ゴ ProN W4"/>
                <a:ea typeface="ヒラギノ丸ゴ ProN W4"/>
                <a:cs typeface="ヒラギノ丸ゴ ProN W4"/>
              </a:rPr>
              <a:t>6/13</a:t>
            </a:r>
            <a:r>
              <a:rPr lang="ja-JP" altLang="en-US" sz="1000" dirty="0" smtClean="0">
                <a:solidFill>
                  <a:schemeClr val="tx1">
                    <a:lumMod val="95000"/>
                    <a:lumOff val="5000"/>
                  </a:schemeClr>
                </a:solidFill>
                <a:latin typeface="ヒラギノ丸ゴ ProN W4"/>
                <a:ea typeface="ヒラギノ丸ゴ ProN W4"/>
                <a:cs typeface="ヒラギノ丸ゴ ProN W4"/>
              </a:rPr>
              <a:t>～</a:t>
            </a:r>
            <a:r>
              <a:rPr lang="en-US" altLang="ja-JP" sz="1000" dirty="0" smtClean="0">
                <a:solidFill>
                  <a:schemeClr val="tx1">
                    <a:lumMod val="95000"/>
                    <a:lumOff val="5000"/>
                  </a:schemeClr>
                </a:solidFill>
                <a:latin typeface="ヒラギノ丸ゴ ProN W4"/>
                <a:ea typeface="ヒラギノ丸ゴ ProN W4"/>
                <a:cs typeface="ヒラギノ丸ゴ ProN W4"/>
              </a:rPr>
              <a:t>6/28</a:t>
            </a:r>
          </a:p>
          <a:p>
            <a:pPr algn="ctr"/>
            <a:r>
              <a:rPr lang="ja-JP" altLang="en-US" sz="1000" dirty="0" smtClean="0">
                <a:solidFill>
                  <a:schemeClr val="tx1"/>
                </a:solidFill>
                <a:latin typeface="ヒラギノ丸ゴ ProN W4"/>
                <a:ea typeface="ヒラギノ丸ゴ ProN W4"/>
                <a:cs typeface="ヒラギノ丸ゴ ProN W4"/>
              </a:rPr>
              <a:t>豊島区新庁舎</a:t>
            </a:r>
            <a:r>
              <a:rPr lang="ja-JP" altLang="en-US" sz="1000" dirty="0" smtClean="0">
                <a:solidFill>
                  <a:schemeClr val="tx1">
                    <a:lumMod val="95000"/>
                    <a:lumOff val="5000"/>
                  </a:schemeClr>
                </a:solidFill>
                <a:latin typeface="ヒラギノ丸ゴ ProN W4"/>
                <a:ea typeface="ヒラギノ丸ゴ ProN W4"/>
                <a:cs typeface="ヒラギノ丸ゴ ProN W4"/>
              </a:rPr>
              <a:t>にて展覧会</a:t>
            </a:r>
            <a:endParaRPr lang="en-US" altLang="ja-JP" sz="1000" dirty="0" smtClean="0">
              <a:solidFill>
                <a:schemeClr val="tx1">
                  <a:lumMod val="95000"/>
                  <a:lumOff val="5000"/>
                </a:schemeClr>
              </a:solidFill>
              <a:latin typeface="ヒラギノ丸ゴ ProN W4"/>
              <a:ea typeface="ヒラギノ丸ゴ ProN W4"/>
              <a:cs typeface="ヒラギノ丸ゴ ProN W4"/>
            </a:endParaRPr>
          </a:p>
          <a:p>
            <a:pPr algn="ctr"/>
            <a:endParaRPr kumimoji="1" lang="ja-JP" altLang="en-US" sz="1000" dirty="0">
              <a:solidFill>
                <a:schemeClr val="tx1">
                  <a:lumMod val="95000"/>
                  <a:lumOff val="5000"/>
                </a:schemeClr>
              </a:solidFill>
              <a:latin typeface="ヒラギノ丸ゴ ProN W4"/>
              <a:ea typeface="ヒラギノ丸ゴ ProN W4"/>
              <a:cs typeface="ヒラギノ丸ゴ ProN W4"/>
            </a:endParaRPr>
          </a:p>
        </p:txBody>
      </p:sp>
      <p:sp>
        <p:nvSpPr>
          <p:cNvPr id="47" name="右矢印 46"/>
          <p:cNvSpPr/>
          <p:nvPr/>
        </p:nvSpPr>
        <p:spPr>
          <a:xfrm>
            <a:off x="4139952" y="1844824"/>
            <a:ext cx="1584176" cy="1224136"/>
          </a:xfrm>
          <a:prstGeom prst="rightArrow">
            <a:avLst/>
          </a:prstGeom>
          <a:solidFill>
            <a:schemeClr val="bg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1000" dirty="0" smtClean="0">
                <a:solidFill>
                  <a:schemeClr val="tx1"/>
                </a:solidFill>
                <a:latin typeface="ヒラギノ丸ゴ ProN W4"/>
                <a:ea typeface="ヒラギノ丸ゴ ProN W4"/>
                <a:cs typeface="ヒラギノ丸ゴ ProN W4"/>
              </a:rPr>
              <a:t>2/2</a:t>
            </a:r>
            <a:r>
              <a:rPr lang="ja-JP" altLang="en-US" sz="1000" dirty="0" smtClean="0">
                <a:solidFill>
                  <a:schemeClr val="tx1"/>
                </a:solidFill>
                <a:latin typeface="ヒラギノ丸ゴ ProN W4"/>
                <a:ea typeface="ヒラギノ丸ゴ ProN W4"/>
                <a:cs typeface="ヒラギノ丸ゴ ProN W4"/>
              </a:rPr>
              <a:t>～</a:t>
            </a:r>
            <a:r>
              <a:rPr lang="en-US" altLang="ja-JP" sz="1000" dirty="0" smtClean="0">
                <a:solidFill>
                  <a:schemeClr val="tx1"/>
                </a:solidFill>
                <a:latin typeface="ヒラギノ丸ゴ ProN W4"/>
                <a:ea typeface="ヒラギノ丸ゴ ProN W4"/>
                <a:cs typeface="ヒラギノ丸ゴ ProN W4"/>
              </a:rPr>
              <a:t>4/17</a:t>
            </a:r>
          </a:p>
          <a:p>
            <a:r>
              <a:rPr lang="ja-JP" altLang="en-US" sz="1000" dirty="0" smtClean="0">
                <a:solidFill>
                  <a:schemeClr val="tx1"/>
                </a:solidFill>
                <a:latin typeface="ヒラギノ丸ゴ ProN W4"/>
                <a:ea typeface="ヒラギノ丸ゴ ProN W4"/>
                <a:cs typeface="ヒラギノ丸ゴ ProN W4"/>
              </a:rPr>
              <a:t>出品受付</a:t>
            </a:r>
            <a:endParaRPr lang="en-US" altLang="ja-JP" sz="1000" dirty="0" smtClean="0">
              <a:solidFill>
                <a:schemeClr val="tx1"/>
              </a:solidFill>
              <a:latin typeface="ヒラギノ丸ゴ ProN W4"/>
              <a:ea typeface="ヒラギノ丸ゴ ProN W4"/>
              <a:cs typeface="ヒラギノ丸ゴ ProN W4"/>
            </a:endParaRPr>
          </a:p>
          <a:p>
            <a:r>
              <a:rPr lang="en-US" altLang="ja-JP" sz="800" dirty="0" smtClean="0">
                <a:solidFill>
                  <a:schemeClr val="tx1"/>
                </a:solidFill>
                <a:latin typeface="ヒラギノ丸ゴ ProN W4"/>
                <a:ea typeface="ヒラギノ丸ゴ ProN W4"/>
                <a:cs typeface="ヒラギノ丸ゴ ProN W4"/>
              </a:rPr>
              <a:t>※</a:t>
            </a:r>
            <a:r>
              <a:rPr lang="ja-JP" altLang="en-US" sz="800" dirty="0" smtClean="0">
                <a:solidFill>
                  <a:schemeClr val="tx1"/>
                </a:solidFill>
                <a:latin typeface="ヒラギノ丸ゴ ProN W4"/>
                <a:ea typeface="ヒラギノ丸ゴ ProN W4"/>
                <a:cs typeface="ヒラギノ丸ゴ ProN W4"/>
              </a:rPr>
              <a:t>出品者は直接</a:t>
            </a:r>
            <a:r>
              <a:rPr lang="en-US" altLang="ja-JP" sz="800" dirty="0" smtClean="0">
                <a:solidFill>
                  <a:schemeClr val="tx1"/>
                </a:solidFill>
                <a:latin typeface="ヒラギノ丸ゴ ProN W4"/>
                <a:ea typeface="ヒラギノ丸ゴ ProN W4"/>
                <a:cs typeface="ヒラギノ丸ゴ ProN W4"/>
              </a:rPr>
              <a:t>H&amp;A</a:t>
            </a:r>
            <a:r>
              <a:rPr lang="ja-JP" altLang="en-US" sz="800" dirty="0" smtClean="0">
                <a:solidFill>
                  <a:schemeClr val="tx1"/>
                </a:solidFill>
                <a:latin typeface="ヒラギノ丸ゴ ProN W4"/>
                <a:ea typeface="ヒラギノ丸ゴ ProN W4"/>
                <a:cs typeface="ヒラギノ丸ゴ ProN W4"/>
              </a:rPr>
              <a:t>まで作品提出</a:t>
            </a:r>
            <a:endParaRPr lang="en-US" altLang="ja-JP" sz="800" dirty="0" smtClean="0">
              <a:solidFill>
                <a:schemeClr val="tx1"/>
              </a:solidFill>
              <a:latin typeface="ヒラギノ丸ゴ ProN W4"/>
              <a:ea typeface="ヒラギノ丸ゴ ProN W4"/>
              <a:cs typeface="ヒラギノ丸ゴ ProN W4"/>
            </a:endParaRPr>
          </a:p>
        </p:txBody>
      </p:sp>
      <p:sp>
        <p:nvSpPr>
          <p:cNvPr id="49" name="右矢印 48"/>
          <p:cNvSpPr/>
          <p:nvPr/>
        </p:nvSpPr>
        <p:spPr>
          <a:xfrm>
            <a:off x="1619672" y="1844824"/>
            <a:ext cx="2520280" cy="1224136"/>
          </a:xfrm>
          <a:prstGeom prst="rightArrow">
            <a:avLst/>
          </a:prstGeom>
          <a:solidFill>
            <a:schemeClr val="bg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en-US" altLang="ja-JP" sz="900" dirty="0" smtClean="0">
                <a:solidFill>
                  <a:schemeClr val="tx1">
                    <a:lumMod val="85000"/>
                    <a:lumOff val="15000"/>
                  </a:schemeClr>
                </a:solidFill>
                <a:latin typeface="ヒラギノ丸ゴ ProN W4"/>
                <a:ea typeface="ヒラギノ丸ゴ ProN W4"/>
                <a:cs typeface="ヒラギノ丸ゴ ProN W4"/>
              </a:rPr>
              <a:t>HP</a:t>
            </a:r>
            <a:r>
              <a:rPr kumimoji="1" lang="ja-JP" altLang="en-US" sz="900" dirty="0" smtClean="0">
                <a:solidFill>
                  <a:schemeClr val="tx1">
                    <a:lumMod val="85000"/>
                    <a:lumOff val="15000"/>
                  </a:schemeClr>
                </a:solidFill>
                <a:latin typeface="ヒラギノ丸ゴ ProN W4"/>
                <a:ea typeface="ヒラギノ丸ゴ ProN W4"/>
                <a:cs typeface="ヒラギノ丸ゴ ProN W4"/>
              </a:rPr>
              <a:t>公開</a:t>
            </a:r>
            <a:endParaRPr kumimoji="1" lang="en-US" altLang="ja-JP" sz="900" dirty="0" smtClean="0">
              <a:solidFill>
                <a:schemeClr val="tx1">
                  <a:lumMod val="85000"/>
                  <a:lumOff val="15000"/>
                </a:schemeClr>
              </a:solidFill>
              <a:latin typeface="ヒラギノ丸ゴ ProN W4"/>
              <a:ea typeface="ヒラギノ丸ゴ ProN W4"/>
              <a:cs typeface="ヒラギノ丸ゴ ProN W4"/>
            </a:endParaRPr>
          </a:p>
        </p:txBody>
      </p:sp>
      <p:sp>
        <p:nvSpPr>
          <p:cNvPr id="51" name="右矢印 50"/>
          <p:cNvSpPr/>
          <p:nvPr/>
        </p:nvSpPr>
        <p:spPr>
          <a:xfrm>
            <a:off x="1979712" y="3573016"/>
            <a:ext cx="1872208" cy="2016224"/>
          </a:xfrm>
          <a:prstGeom prst="rightArrow">
            <a:avLst>
              <a:gd name="adj1" fmla="val 50000"/>
              <a:gd name="adj2" fmla="val 47040"/>
            </a:avLst>
          </a:prstGeom>
          <a:solidFill>
            <a:schemeClr val="bg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ja-JP" sz="900" dirty="0" smtClean="0">
                <a:solidFill>
                  <a:schemeClr val="tx1">
                    <a:lumMod val="85000"/>
                    <a:lumOff val="15000"/>
                  </a:schemeClr>
                </a:solidFill>
                <a:latin typeface="ヒラギノ丸ゴ ProN W4"/>
                <a:ea typeface="ヒラギノ丸ゴ ProN W4"/>
                <a:cs typeface="ヒラギノ丸ゴ ProN W4"/>
              </a:rPr>
              <a:t>HP</a:t>
            </a:r>
            <a:r>
              <a:rPr lang="ja-JP" altLang="en-US" sz="900" dirty="0" smtClean="0">
                <a:solidFill>
                  <a:schemeClr val="tx1">
                    <a:lumMod val="85000"/>
                    <a:lumOff val="15000"/>
                  </a:schemeClr>
                </a:solidFill>
                <a:latin typeface="ヒラギノ丸ゴ ProN W4"/>
                <a:ea typeface="ヒラギノ丸ゴ ProN W4"/>
                <a:cs typeface="ヒラギノ丸ゴ ProN W4"/>
              </a:rPr>
              <a:t>（英語版）公開</a:t>
            </a:r>
            <a:endParaRPr lang="en-US" altLang="ja-JP" sz="900" dirty="0" smtClean="0">
              <a:solidFill>
                <a:schemeClr val="tx1">
                  <a:lumMod val="85000"/>
                  <a:lumOff val="15000"/>
                </a:schemeClr>
              </a:solidFill>
              <a:latin typeface="ヒラギノ丸ゴ ProN W4"/>
              <a:ea typeface="ヒラギノ丸ゴ ProN W4"/>
              <a:cs typeface="ヒラギノ丸ゴ ProN W4"/>
            </a:endParaRPr>
          </a:p>
        </p:txBody>
      </p:sp>
      <p:sp>
        <p:nvSpPr>
          <p:cNvPr id="52" name="正方形/長方形 51"/>
          <p:cNvSpPr/>
          <p:nvPr/>
        </p:nvSpPr>
        <p:spPr>
          <a:xfrm>
            <a:off x="7164288" y="1844824"/>
            <a:ext cx="432048" cy="1152128"/>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tx1"/>
                </a:solidFill>
                <a:latin typeface="ヒラギノ丸ゴ ProN W4"/>
                <a:ea typeface="ヒラギノ丸ゴ ProN W4"/>
                <a:cs typeface="ヒラギノ丸ゴ ProN W4"/>
              </a:rPr>
              <a:t>5</a:t>
            </a:r>
            <a:r>
              <a:rPr kumimoji="1" lang="ja-JP" altLang="en-US" sz="800" dirty="0" smtClean="0">
                <a:solidFill>
                  <a:schemeClr val="tx1"/>
                </a:solidFill>
                <a:latin typeface="ヒラギノ丸ゴ ProN W4"/>
                <a:ea typeface="ヒラギノ丸ゴ ProN W4"/>
                <a:cs typeface="ヒラギノ丸ゴ ProN W4"/>
              </a:rPr>
              <a:t>月</a:t>
            </a:r>
            <a:endParaRPr kumimoji="1" lang="en-US" altLang="ja-JP" sz="800" dirty="0" smtClean="0">
              <a:solidFill>
                <a:schemeClr val="tx1"/>
              </a:solidFill>
              <a:latin typeface="ヒラギノ丸ゴ ProN W4"/>
              <a:ea typeface="ヒラギノ丸ゴ ProN W4"/>
              <a:cs typeface="ヒラギノ丸ゴ ProN W4"/>
            </a:endParaRPr>
          </a:p>
          <a:p>
            <a:pPr algn="ctr"/>
            <a:endParaRPr kumimoji="1" lang="en-US" altLang="ja-JP" sz="800" dirty="0" smtClean="0">
              <a:solidFill>
                <a:schemeClr val="tx1"/>
              </a:solidFill>
              <a:latin typeface="ヒラギノ丸ゴ ProN W4"/>
              <a:ea typeface="ヒラギノ丸ゴ ProN W4"/>
              <a:cs typeface="ヒラギノ丸ゴ ProN W4"/>
            </a:endParaRPr>
          </a:p>
          <a:p>
            <a:pPr algn="ctr"/>
            <a:r>
              <a:rPr lang="ja-JP" altLang="en-US" sz="800" dirty="0" smtClean="0">
                <a:solidFill>
                  <a:schemeClr val="tx1"/>
                </a:solidFill>
                <a:latin typeface="ヒラギノ丸ゴ ProN W4"/>
                <a:ea typeface="ヒラギノ丸ゴ ProN W4"/>
                <a:cs typeface="ヒラギノ丸ゴ ProN W4"/>
              </a:rPr>
              <a:t>一次審査</a:t>
            </a:r>
            <a:endParaRPr kumimoji="1" lang="ja-JP" altLang="en-US" sz="800" dirty="0">
              <a:solidFill>
                <a:schemeClr val="tx1"/>
              </a:solidFill>
              <a:latin typeface="ヒラギノ丸ゴ ProN W4"/>
              <a:ea typeface="ヒラギノ丸ゴ ProN W4"/>
              <a:cs typeface="ヒラギノ丸ゴ ProN W4"/>
            </a:endParaRPr>
          </a:p>
        </p:txBody>
      </p:sp>
      <p:sp>
        <p:nvSpPr>
          <p:cNvPr id="59" name="右矢印 58"/>
          <p:cNvSpPr/>
          <p:nvPr/>
        </p:nvSpPr>
        <p:spPr>
          <a:xfrm>
            <a:off x="3995936" y="3284984"/>
            <a:ext cx="1296144" cy="1224136"/>
          </a:xfrm>
          <a:prstGeom prst="rightArrow">
            <a:avLst/>
          </a:prstGeom>
          <a:solidFill>
            <a:schemeClr val="bg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000" dirty="0" smtClean="0">
                <a:solidFill>
                  <a:schemeClr val="tx1"/>
                </a:solidFill>
                <a:latin typeface="ヒラギノ丸ゴ ProN W4"/>
                <a:ea typeface="ヒラギノ丸ゴ ProN W4"/>
                <a:cs typeface="ヒラギノ丸ゴ ProN W4"/>
              </a:rPr>
              <a:t>出品受付</a:t>
            </a:r>
            <a:endParaRPr lang="en-US" altLang="ja-JP" sz="1000" dirty="0" smtClean="0">
              <a:solidFill>
                <a:schemeClr val="tx1"/>
              </a:solidFill>
              <a:latin typeface="ヒラギノ丸ゴ ProN W4"/>
              <a:ea typeface="ヒラギノ丸ゴ ProN W4"/>
              <a:cs typeface="ヒラギノ丸ゴ ProN W4"/>
            </a:endParaRPr>
          </a:p>
        </p:txBody>
      </p:sp>
      <p:sp>
        <p:nvSpPr>
          <p:cNvPr id="60" name="右矢印 59"/>
          <p:cNvSpPr/>
          <p:nvPr/>
        </p:nvSpPr>
        <p:spPr>
          <a:xfrm>
            <a:off x="3995936" y="4653136"/>
            <a:ext cx="1296144" cy="1224136"/>
          </a:xfrm>
          <a:prstGeom prst="rightArrow">
            <a:avLst/>
          </a:prstGeom>
          <a:solidFill>
            <a:schemeClr val="bg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000" dirty="0" smtClean="0">
                <a:solidFill>
                  <a:schemeClr val="tx1"/>
                </a:solidFill>
                <a:latin typeface="ヒラギノ丸ゴ ProN W4"/>
                <a:ea typeface="ヒラギノ丸ゴ ProN W4"/>
                <a:cs typeface="ヒラギノ丸ゴ ProN W4"/>
              </a:rPr>
              <a:t>出品受付</a:t>
            </a:r>
            <a:endParaRPr lang="en-US" altLang="ja-JP" sz="1000" dirty="0" smtClean="0">
              <a:solidFill>
                <a:schemeClr val="tx1"/>
              </a:solidFill>
              <a:latin typeface="ヒラギノ丸ゴ ProN W4"/>
              <a:ea typeface="ヒラギノ丸ゴ ProN W4"/>
              <a:cs typeface="ヒラギノ丸ゴ ProN W4"/>
            </a:endParaRPr>
          </a:p>
        </p:txBody>
      </p:sp>
      <p:sp>
        <p:nvSpPr>
          <p:cNvPr id="61" name="タイトル 1"/>
          <p:cNvSpPr>
            <a:spLocks noGrp="1"/>
          </p:cNvSpPr>
          <p:nvPr>
            <p:ph type="title"/>
          </p:nvPr>
        </p:nvSpPr>
        <p:spPr>
          <a:xfrm>
            <a:off x="251520" y="404664"/>
            <a:ext cx="2501398" cy="360040"/>
          </a:xfrm>
        </p:spPr>
        <p:txBody>
          <a:bodyPr>
            <a:noAutofit/>
          </a:bodyPr>
          <a:lstStyle/>
          <a:p>
            <a:pPr algn="l"/>
            <a:r>
              <a:rPr kumimoji="1" lang="ja-JP" altLang="en-US" sz="2400" dirty="0" smtClean="0">
                <a:latin typeface="ヒラギノ丸ゴ ProN W4"/>
                <a:ea typeface="ヒラギノ丸ゴ ProN W4"/>
                <a:cs typeface="ヒラギノ丸ゴ ProN W4"/>
              </a:rPr>
              <a:t>スケジュール</a:t>
            </a:r>
            <a:endParaRPr kumimoji="1" lang="ja-JP" altLang="en-US" sz="2400" dirty="0">
              <a:latin typeface="ヒラギノ丸ゴ ProN W4"/>
              <a:ea typeface="ヒラギノ丸ゴ ProN W4"/>
              <a:cs typeface="ヒラギノ丸ゴ ProN W4"/>
            </a:endParaRPr>
          </a:p>
        </p:txBody>
      </p:sp>
      <p:sp>
        <p:nvSpPr>
          <p:cNvPr id="62" name="正方形/長方形 61"/>
          <p:cNvSpPr/>
          <p:nvPr/>
        </p:nvSpPr>
        <p:spPr>
          <a:xfrm>
            <a:off x="5436096" y="3356992"/>
            <a:ext cx="504056" cy="1080120"/>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dirty="0" smtClean="0">
              <a:solidFill>
                <a:schemeClr val="tx1"/>
              </a:solidFill>
              <a:latin typeface="ヒラギノ丸ゴ ProN W4"/>
              <a:ea typeface="ヒラギノ丸ゴ ProN W4"/>
              <a:cs typeface="ヒラギノ丸ゴ ProN W4"/>
            </a:endParaRPr>
          </a:p>
          <a:p>
            <a:pPr algn="ctr"/>
            <a:r>
              <a:rPr kumimoji="1" lang="ja-JP" altLang="en-US" sz="800" dirty="0" smtClean="0">
                <a:solidFill>
                  <a:schemeClr val="tx1"/>
                </a:solidFill>
                <a:latin typeface="ヒラギノ丸ゴ ProN W4"/>
                <a:ea typeface="ヒラギノ丸ゴ ProN W4"/>
                <a:cs typeface="ヒラギノ丸ゴ ProN W4"/>
              </a:rPr>
              <a:t>一次</a:t>
            </a:r>
            <a:endParaRPr kumimoji="1" lang="en-US" altLang="ja-JP" sz="800" dirty="0" smtClean="0">
              <a:solidFill>
                <a:schemeClr val="tx1"/>
              </a:solidFill>
              <a:latin typeface="ヒラギノ丸ゴ ProN W4"/>
              <a:ea typeface="ヒラギノ丸ゴ ProN W4"/>
              <a:cs typeface="ヒラギノ丸ゴ ProN W4"/>
            </a:endParaRPr>
          </a:p>
          <a:p>
            <a:pPr algn="ctr"/>
            <a:r>
              <a:rPr kumimoji="1" lang="ja-JP" altLang="en-US" sz="800" dirty="0" smtClean="0">
                <a:solidFill>
                  <a:schemeClr val="tx1"/>
                </a:solidFill>
                <a:latin typeface="ヒラギノ丸ゴ ProN W4"/>
                <a:ea typeface="ヒラギノ丸ゴ ProN W4"/>
                <a:cs typeface="ヒラギノ丸ゴ ProN W4"/>
              </a:rPr>
              <a:t>審査</a:t>
            </a:r>
            <a:endParaRPr kumimoji="1" lang="ja-JP" altLang="en-US" sz="800" dirty="0">
              <a:solidFill>
                <a:schemeClr val="tx1"/>
              </a:solidFill>
              <a:latin typeface="ヒラギノ丸ゴ ProN W4"/>
              <a:ea typeface="ヒラギノ丸ゴ ProN W4"/>
              <a:cs typeface="ヒラギノ丸ゴ ProN W4"/>
            </a:endParaRPr>
          </a:p>
        </p:txBody>
      </p:sp>
      <p:sp>
        <p:nvSpPr>
          <p:cNvPr id="63" name="正方形/長方形 62"/>
          <p:cNvSpPr/>
          <p:nvPr/>
        </p:nvSpPr>
        <p:spPr>
          <a:xfrm>
            <a:off x="5436096" y="4725144"/>
            <a:ext cx="504056" cy="1152128"/>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dirty="0" smtClean="0">
              <a:solidFill>
                <a:schemeClr val="tx1"/>
              </a:solidFill>
              <a:latin typeface="ヒラギノ丸ゴ ProN W4"/>
              <a:ea typeface="ヒラギノ丸ゴ ProN W4"/>
              <a:cs typeface="ヒラギノ丸ゴ ProN W4"/>
            </a:endParaRPr>
          </a:p>
          <a:p>
            <a:pPr algn="ctr"/>
            <a:r>
              <a:rPr kumimoji="1" lang="ja-JP" altLang="en-US" sz="800" dirty="0" smtClean="0">
                <a:solidFill>
                  <a:schemeClr val="tx1"/>
                </a:solidFill>
                <a:latin typeface="ヒラギノ丸ゴ ProN W4"/>
                <a:ea typeface="ヒラギノ丸ゴ ProN W4"/>
                <a:cs typeface="ヒラギノ丸ゴ ProN W4"/>
              </a:rPr>
              <a:t>一次</a:t>
            </a:r>
            <a:endParaRPr kumimoji="1" lang="en-US" altLang="ja-JP" sz="800" dirty="0" smtClean="0">
              <a:solidFill>
                <a:schemeClr val="tx1"/>
              </a:solidFill>
              <a:latin typeface="ヒラギノ丸ゴ ProN W4"/>
              <a:ea typeface="ヒラギノ丸ゴ ProN W4"/>
              <a:cs typeface="ヒラギノ丸ゴ ProN W4"/>
            </a:endParaRPr>
          </a:p>
          <a:p>
            <a:pPr algn="ctr"/>
            <a:r>
              <a:rPr kumimoji="1" lang="ja-JP" altLang="en-US" sz="800" dirty="0" smtClean="0">
                <a:solidFill>
                  <a:schemeClr val="tx1"/>
                </a:solidFill>
                <a:latin typeface="ヒラギノ丸ゴ ProN W4"/>
                <a:ea typeface="ヒラギノ丸ゴ ProN W4"/>
                <a:cs typeface="ヒラギノ丸ゴ ProN W4"/>
              </a:rPr>
              <a:t>審査</a:t>
            </a:r>
            <a:endParaRPr kumimoji="1" lang="ja-JP" altLang="en-US" sz="800" dirty="0">
              <a:solidFill>
                <a:schemeClr val="tx1"/>
              </a:solidFill>
              <a:latin typeface="ヒラギノ丸ゴ ProN W4"/>
              <a:ea typeface="ヒラギノ丸ゴ ProN W4"/>
              <a:cs typeface="ヒラギノ丸ゴ ProN W4"/>
            </a:endParaRPr>
          </a:p>
        </p:txBody>
      </p:sp>
      <p:sp>
        <p:nvSpPr>
          <p:cNvPr id="65" name="右矢印 64"/>
          <p:cNvSpPr/>
          <p:nvPr/>
        </p:nvSpPr>
        <p:spPr>
          <a:xfrm>
            <a:off x="6084168" y="3284984"/>
            <a:ext cx="1512168" cy="1224136"/>
          </a:xfrm>
          <a:prstGeom prst="rightArrow">
            <a:avLst/>
          </a:prstGeom>
          <a:solidFill>
            <a:schemeClr val="bg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tLang="ja-JP" sz="900" dirty="0" smtClean="0">
              <a:solidFill>
                <a:schemeClr val="tx1"/>
              </a:solidFill>
              <a:latin typeface="ヒラギノ丸ゴ ProN W4"/>
              <a:ea typeface="ヒラギノ丸ゴ ProN W4"/>
              <a:cs typeface="ヒラギノ丸ゴ ProN W4"/>
            </a:endParaRPr>
          </a:p>
          <a:p>
            <a:pPr algn="ctr"/>
            <a:r>
              <a:rPr lang="ja-JP" altLang="en-US" sz="900" dirty="0" smtClean="0">
                <a:solidFill>
                  <a:schemeClr val="tx1"/>
                </a:solidFill>
                <a:latin typeface="ヒラギノ丸ゴ ProN W4"/>
                <a:ea typeface="ヒラギノ丸ゴ ProN W4"/>
                <a:cs typeface="ヒラギノ丸ゴ ProN W4"/>
              </a:rPr>
              <a:t>一次審査通過者は作品を東京へ送付</a:t>
            </a:r>
            <a:endParaRPr lang="en-US" altLang="ja-JP" sz="900" dirty="0" smtClean="0">
              <a:solidFill>
                <a:schemeClr val="tx1"/>
              </a:solidFill>
              <a:latin typeface="ヒラギノ丸ゴ ProN W4"/>
              <a:ea typeface="ヒラギノ丸ゴ ProN W4"/>
              <a:cs typeface="ヒラギノ丸ゴ ProN W4"/>
            </a:endParaRPr>
          </a:p>
        </p:txBody>
      </p:sp>
      <p:sp>
        <p:nvSpPr>
          <p:cNvPr id="66" name="右矢印 65"/>
          <p:cNvSpPr/>
          <p:nvPr/>
        </p:nvSpPr>
        <p:spPr>
          <a:xfrm>
            <a:off x="6084168" y="4653136"/>
            <a:ext cx="1512168" cy="1224136"/>
          </a:xfrm>
          <a:prstGeom prst="rightArrow">
            <a:avLst/>
          </a:prstGeom>
          <a:solidFill>
            <a:schemeClr val="bg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tLang="ja-JP" sz="900" dirty="0" smtClean="0">
              <a:solidFill>
                <a:schemeClr val="tx1"/>
              </a:solidFill>
              <a:latin typeface="ヒラギノ丸ゴ ProN W4"/>
              <a:ea typeface="ヒラギノ丸ゴ ProN W4"/>
              <a:cs typeface="ヒラギノ丸ゴ ProN W4"/>
            </a:endParaRPr>
          </a:p>
          <a:p>
            <a:pPr algn="ctr"/>
            <a:r>
              <a:rPr lang="ja-JP" altLang="en-US" sz="900" dirty="0" smtClean="0">
                <a:solidFill>
                  <a:schemeClr val="tx1"/>
                </a:solidFill>
                <a:latin typeface="ヒラギノ丸ゴ ProN W4"/>
                <a:ea typeface="ヒラギノ丸ゴ ProN W4"/>
                <a:cs typeface="ヒラギノ丸ゴ ProN W4"/>
              </a:rPr>
              <a:t>一次審査通過者は作品を東京へ送付</a:t>
            </a:r>
            <a:endParaRPr lang="en-US" altLang="ja-JP" sz="900" dirty="0" smtClean="0">
              <a:solidFill>
                <a:schemeClr val="tx1"/>
              </a:solidFill>
              <a:latin typeface="ヒラギノ丸ゴ ProN W4"/>
              <a:ea typeface="ヒラギノ丸ゴ ProN W4"/>
              <a:cs typeface="ヒラギノ丸ゴ ProN W4"/>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88640"/>
            <a:ext cx="2051720" cy="576064"/>
          </a:xfrm>
        </p:spPr>
        <p:txBody>
          <a:bodyPr wrap="none">
            <a:noAutofit/>
          </a:bodyPr>
          <a:lstStyle/>
          <a:p>
            <a:pPr algn="l"/>
            <a:r>
              <a:rPr lang="ja-JP" altLang="en-US" sz="2400" dirty="0" smtClean="0">
                <a:latin typeface="ヒラギノ丸ゴ ProN W4"/>
                <a:ea typeface="ヒラギノ丸ゴ ProN W4"/>
                <a:cs typeface="ヒラギノ丸ゴ ProN W4"/>
              </a:rPr>
              <a:t>大会組織</a:t>
            </a:r>
            <a:endParaRPr kumimoji="1" lang="ja-JP" altLang="en-US" sz="2400" dirty="0">
              <a:latin typeface="ヒラギノ丸ゴ ProN W4"/>
              <a:ea typeface="ヒラギノ丸ゴ ProN W4"/>
              <a:cs typeface="ヒラギノ丸ゴ ProN W4"/>
            </a:endParaRPr>
          </a:p>
        </p:txBody>
      </p:sp>
      <p:grpSp>
        <p:nvGrpSpPr>
          <p:cNvPr id="12" name="グループ化 11"/>
          <p:cNvGrpSpPr/>
          <p:nvPr/>
        </p:nvGrpSpPr>
        <p:grpSpPr>
          <a:xfrm>
            <a:off x="755576" y="980728"/>
            <a:ext cx="6986737" cy="1638015"/>
            <a:chOff x="508524" y="-399132"/>
            <a:chExt cx="5311252" cy="1935324"/>
          </a:xfrm>
        </p:grpSpPr>
        <p:cxnSp>
          <p:nvCxnSpPr>
            <p:cNvPr id="13" name="直線コネクタ 12"/>
            <p:cNvCxnSpPr>
              <a:stCxn id="15" idx="2"/>
              <a:endCxn id="17" idx="0"/>
            </p:cNvCxnSpPr>
            <p:nvPr/>
          </p:nvCxnSpPr>
          <p:spPr>
            <a:xfrm>
              <a:off x="3223422" y="304800"/>
              <a:ext cx="1776" cy="938784"/>
            </a:xfrm>
            <a:prstGeom prst="line">
              <a:avLst/>
            </a:prstGeom>
          </p:spPr>
          <p:style>
            <a:lnRef idx="1">
              <a:schemeClr val="dk1"/>
            </a:lnRef>
            <a:fillRef idx="0">
              <a:schemeClr val="dk1"/>
            </a:fillRef>
            <a:effectRef idx="0">
              <a:schemeClr val="dk1"/>
            </a:effectRef>
            <a:fontRef idx="minor">
              <a:schemeClr val="tx1"/>
            </a:fontRef>
          </p:style>
        </p:cxnSp>
        <p:grpSp>
          <p:nvGrpSpPr>
            <p:cNvPr id="14" name="グループ化 13"/>
            <p:cNvGrpSpPr/>
            <p:nvPr/>
          </p:nvGrpSpPr>
          <p:grpSpPr>
            <a:xfrm>
              <a:off x="508524" y="-399132"/>
              <a:ext cx="5311252" cy="1935324"/>
              <a:chOff x="508524" y="-399132"/>
              <a:chExt cx="5311252" cy="1935324"/>
            </a:xfrm>
          </p:grpSpPr>
          <p:sp>
            <p:nvSpPr>
              <p:cNvPr id="15" name="Rectangle 1"/>
              <p:cNvSpPr>
                <a:spLocks noChangeArrowheads="1"/>
              </p:cNvSpPr>
              <p:nvPr/>
            </p:nvSpPr>
            <p:spPr bwMode="auto">
              <a:xfrm>
                <a:off x="1446843" y="-399132"/>
                <a:ext cx="3553158" cy="703932"/>
              </a:xfrm>
              <a:prstGeom prst="rect">
                <a:avLst/>
              </a:prstGeom>
              <a:solidFill>
                <a:srgbClr val="FFFFFF"/>
              </a:solidFill>
              <a:ln w="9525">
                <a:solidFill>
                  <a:srgbClr val="000000"/>
                </a:solidFill>
                <a:miter lim="800000"/>
                <a:headEnd/>
                <a:tailEnd/>
              </a:ln>
            </p:spPr>
            <p:txBody>
              <a:bodyPr wrap="square" lIns="74295" tIns="8890" rIns="74295" bIns="889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altLang="ja-JP" sz="1800" b="1" i="0" u="none" strike="noStrike" baseline="0" dirty="0" smtClean="0">
                  <a:solidFill>
                    <a:schemeClr val="tx1">
                      <a:lumMod val="85000"/>
                      <a:lumOff val="15000"/>
                    </a:schemeClr>
                  </a:solidFill>
                  <a:latin typeface="ヒラギノ丸ゴ ProN W4"/>
                  <a:ea typeface="ヒラギノ丸ゴ ProN W4"/>
                  <a:cs typeface="ヒラギノ丸ゴ ProN W4"/>
                </a:endParaRPr>
              </a:p>
              <a:p>
                <a:pPr algn="ctr" rtl="0">
                  <a:defRPr sz="1000"/>
                </a:pPr>
                <a:r>
                  <a:rPr lang="ja-JP" altLang="en-US" sz="1800" b="1" i="0" u="none" strike="noStrike" baseline="0" dirty="0" smtClean="0">
                    <a:solidFill>
                      <a:schemeClr val="tx1">
                        <a:lumMod val="85000"/>
                        <a:lumOff val="15000"/>
                      </a:schemeClr>
                    </a:solidFill>
                    <a:latin typeface="ヒラギノ丸ゴ ProN W4"/>
                    <a:ea typeface="ヒラギノ丸ゴ ProN W4"/>
                    <a:cs typeface="ヒラギノ丸ゴ ProN W4"/>
                  </a:rPr>
                  <a:t>ア</a:t>
                </a:r>
                <a:r>
                  <a:rPr lang="ja-JP" altLang="en-US" sz="1800" b="1" i="0" u="none" strike="noStrike" baseline="0" dirty="0">
                    <a:solidFill>
                      <a:schemeClr val="tx1">
                        <a:lumMod val="85000"/>
                        <a:lumOff val="15000"/>
                      </a:schemeClr>
                    </a:solidFill>
                    <a:latin typeface="ヒラギノ丸ゴ ProN W4"/>
                    <a:ea typeface="ヒラギノ丸ゴ ProN W4"/>
                    <a:cs typeface="ヒラギノ丸ゴ ProN W4"/>
                  </a:rPr>
                  <a:t>ートオリン</a:t>
                </a:r>
                <a:r>
                  <a:rPr lang="ja-JP" altLang="en-US" sz="1800" b="1" i="0" u="none" strike="noStrike" baseline="0" dirty="0" smtClean="0">
                    <a:solidFill>
                      <a:schemeClr val="tx1">
                        <a:lumMod val="85000"/>
                        <a:lumOff val="15000"/>
                      </a:schemeClr>
                    </a:solidFill>
                    <a:latin typeface="ヒラギノ丸ゴ ProN W4"/>
                    <a:ea typeface="ヒラギノ丸ゴ ProN W4"/>
                    <a:cs typeface="ヒラギノ丸ゴ ProN W4"/>
                  </a:rPr>
                  <a:t>ピ</a:t>
                </a:r>
                <a:r>
                  <a:rPr lang="ja-JP" altLang="en-US" sz="1800" b="1" dirty="0" smtClean="0">
                    <a:solidFill>
                      <a:schemeClr val="tx1">
                        <a:lumMod val="85000"/>
                        <a:lumOff val="15000"/>
                      </a:schemeClr>
                    </a:solidFill>
                    <a:latin typeface="ヒラギノ丸ゴ ProN W4"/>
                    <a:ea typeface="ヒラギノ丸ゴ ProN W4"/>
                    <a:cs typeface="ヒラギノ丸ゴ ProN W4"/>
                  </a:rPr>
                  <a:t>ア</a:t>
                </a:r>
                <a:r>
                  <a:rPr lang="ja-JP" altLang="en-US" sz="1800" b="1" i="0" u="none" strike="noStrike" baseline="0" dirty="0" smtClean="0">
                    <a:solidFill>
                      <a:schemeClr val="tx1">
                        <a:lumMod val="85000"/>
                        <a:lumOff val="15000"/>
                      </a:schemeClr>
                    </a:solidFill>
                    <a:latin typeface="ヒラギノ丸ゴ ProN W4"/>
                    <a:ea typeface="ヒラギノ丸ゴ ProN W4"/>
                    <a:cs typeface="ヒラギノ丸ゴ ProN W4"/>
                  </a:rPr>
                  <a:t>実</a:t>
                </a:r>
                <a:r>
                  <a:rPr lang="ja-JP" altLang="en-US" sz="1800" b="1" i="0" u="none" strike="noStrike" baseline="0" dirty="0">
                    <a:solidFill>
                      <a:schemeClr val="tx1">
                        <a:lumMod val="85000"/>
                        <a:lumOff val="15000"/>
                      </a:schemeClr>
                    </a:solidFill>
                    <a:latin typeface="ヒラギノ丸ゴ ProN W4"/>
                    <a:ea typeface="ヒラギノ丸ゴ ProN W4"/>
                    <a:cs typeface="ヒラギノ丸ゴ ProN W4"/>
                  </a:rPr>
                  <a:t>行委員会</a:t>
                </a:r>
              </a:p>
              <a:p>
                <a:pPr algn="ctr" rtl="0">
                  <a:defRPr sz="1000"/>
                </a:pPr>
                <a:endParaRPr lang="ja-JP" altLang="en-US" sz="1800" b="1" i="0" u="none" strike="noStrike" baseline="0" dirty="0">
                  <a:solidFill>
                    <a:schemeClr val="tx1">
                      <a:lumMod val="85000"/>
                      <a:lumOff val="15000"/>
                    </a:schemeClr>
                  </a:solidFill>
                  <a:latin typeface="ヒラギノ丸ゴ ProN W4"/>
                  <a:ea typeface="ヒラギノ丸ゴ ProN W4"/>
                  <a:cs typeface="ヒラギノ丸ゴ ProN W4"/>
                </a:endParaRPr>
              </a:p>
            </p:txBody>
          </p:sp>
          <p:sp>
            <p:nvSpPr>
              <p:cNvPr id="16" name="Rectangle 2"/>
              <p:cNvSpPr>
                <a:spLocks noChangeArrowheads="1"/>
              </p:cNvSpPr>
              <p:nvPr/>
            </p:nvSpPr>
            <p:spPr bwMode="auto">
              <a:xfrm>
                <a:off x="508524" y="1243584"/>
                <a:ext cx="1695080" cy="292608"/>
              </a:xfrm>
              <a:prstGeom prst="rect">
                <a:avLst/>
              </a:prstGeom>
              <a:solidFill>
                <a:srgbClr val="FFFFFF"/>
              </a:solidFill>
              <a:ln w="9525">
                <a:solidFill>
                  <a:srgbClr val="000000"/>
                </a:solidFill>
                <a:miter lim="800000"/>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altLang="ja-JP" sz="500" b="1" dirty="0" smtClean="0">
                  <a:solidFill>
                    <a:schemeClr val="tx1">
                      <a:lumMod val="85000"/>
                      <a:lumOff val="15000"/>
                    </a:schemeClr>
                  </a:solidFill>
                  <a:latin typeface="ヒラギノ丸ゴ ProN W4"/>
                  <a:ea typeface="ヒラギノ丸ゴ ProN W4"/>
                  <a:cs typeface="ヒラギノ丸ゴ ProN W4"/>
                </a:endParaRPr>
              </a:p>
              <a:p>
                <a:pPr algn="ctr" rtl="0">
                  <a:defRPr sz="1000"/>
                </a:pPr>
                <a:r>
                  <a:rPr lang="ja-JP" altLang="en-US" sz="1000" b="1" i="0" u="none" strike="noStrike" baseline="0" dirty="0" smtClean="0">
                    <a:solidFill>
                      <a:schemeClr val="tx1">
                        <a:lumMod val="85000"/>
                        <a:lumOff val="15000"/>
                      </a:schemeClr>
                    </a:solidFill>
                    <a:latin typeface="ヒラギノ丸ゴ ProN W4"/>
                    <a:ea typeface="ヒラギノ丸ゴ ProN W4"/>
                    <a:cs typeface="ヒラギノ丸ゴ ProN W4"/>
                  </a:rPr>
                  <a:t>人</a:t>
                </a:r>
                <a:r>
                  <a:rPr lang="ja-JP" altLang="en-US" sz="1000" b="1" i="0" u="none" strike="noStrike" baseline="0" dirty="0">
                    <a:solidFill>
                      <a:schemeClr val="tx1">
                        <a:lumMod val="85000"/>
                        <a:lumOff val="15000"/>
                      </a:schemeClr>
                    </a:solidFill>
                    <a:latin typeface="ヒラギノ丸ゴ ProN W4"/>
                    <a:ea typeface="ヒラギノ丸ゴ ProN W4"/>
                    <a:cs typeface="ヒラギノ丸ゴ ProN W4"/>
                  </a:rPr>
                  <a:t>間国宝</a:t>
                </a:r>
                <a:r>
                  <a:rPr lang="ja-JP" altLang="en-US" sz="1000" b="1" i="0" u="none" strike="noStrike" baseline="0" dirty="0" smtClean="0">
                    <a:solidFill>
                      <a:schemeClr val="tx1">
                        <a:lumMod val="85000"/>
                        <a:lumOff val="15000"/>
                      </a:schemeClr>
                    </a:solidFill>
                    <a:latin typeface="ヒラギノ丸ゴ ProN W4"/>
                    <a:ea typeface="ヒラギノ丸ゴ ProN W4"/>
                    <a:cs typeface="ヒラギノ丸ゴ ProN W4"/>
                  </a:rPr>
                  <a:t>美術館</a:t>
                </a:r>
                <a:endParaRPr lang="ja-JP" altLang="en-US" sz="1000" b="1" i="0" u="none" strike="noStrike" baseline="0" dirty="0">
                  <a:solidFill>
                    <a:schemeClr val="tx1">
                      <a:lumMod val="85000"/>
                      <a:lumOff val="15000"/>
                    </a:schemeClr>
                  </a:solidFill>
                  <a:latin typeface="ヒラギノ丸ゴ ProN W4"/>
                  <a:ea typeface="ヒラギノ丸ゴ ProN W4"/>
                  <a:cs typeface="ヒラギノ丸ゴ ProN W4"/>
                </a:endParaRPr>
              </a:p>
              <a:p>
                <a:pPr algn="l" rtl="0">
                  <a:defRPr sz="1000"/>
                </a:pPr>
                <a:endParaRPr lang="ja-JP" altLang="en-US" sz="1000" b="0" i="0" u="none" strike="noStrike" baseline="0" dirty="0">
                  <a:solidFill>
                    <a:schemeClr val="tx1">
                      <a:lumMod val="85000"/>
                      <a:lumOff val="15000"/>
                    </a:schemeClr>
                  </a:solidFill>
                  <a:latin typeface="ヒラギノ丸ゴ ProN W4"/>
                  <a:ea typeface="ヒラギノ丸ゴ ProN W4"/>
                  <a:cs typeface="ヒラギノ丸ゴ ProN W4"/>
                </a:endParaRPr>
              </a:p>
              <a:p>
                <a:pPr algn="l" rtl="0">
                  <a:defRPr sz="1000"/>
                </a:pPr>
                <a:endParaRPr lang="ja-JP" altLang="en-US" sz="1000" b="0" i="0" u="none" strike="noStrike" baseline="0" dirty="0">
                  <a:solidFill>
                    <a:schemeClr val="tx1">
                      <a:lumMod val="85000"/>
                      <a:lumOff val="15000"/>
                    </a:schemeClr>
                  </a:solidFill>
                  <a:latin typeface="ヒラギノ丸ゴ ProN W4"/>
                  <a:ea typeface="ヒラギノ丸ゴ ProN W4"/>
                  <a:cs typeface="ヒラギノ丸ゴ ProN W4"/>
                </a:endParaRPr>
              </a:p>
            </p:txBody>
          </p:sp>
          <p:sp>
            <p:nvSpPr>
              <p:cNvPr id="17" name="Rectangle 3"/>
              <p:cNvSpPr>
                <a:spLocks noChangeArrowheads="1"/>
              </p:cNvSpPr>
              <p:nvPr/>
            </p:nvSpPr>
            <p:spPr bwMode="auto">
              <a:xfrm>
                <a:off x="2278941" y="1243584"/>
                <a:ext cx="1892514" cy="292608"/>
              </a:xfrm>
              <a:prstGeom prst="rect">
                <a:avLst/>
              </a:prstGeom>
              <a:solidFill>
                <a:srgbClr val="FFFFFF"/>
              </a:solidFill>
              <a:ln w="9525">
                <a:solidFill>
                  <a:srgbClr val="000000"/>
                </a:solidFill>
                <a:miter lim="800000"/>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altLang="ja-JP" sz="500" b="1" i="0" u="none" strike="noStrike" baseline="0" dirty="0" smtClean="0">
                  <a:solidFill>
                    <a:schemeClr val="tx1">
                      <a:lumMod val="85000"/>
                      <a:lumOff val="15000"/>
                    </a:schemeClr>
                  </a:solidFill>
                  <a:latin typeface="ヒラギノ丸ゴ ProN W4"/>
                  <a:ea typeface="ヒラギノ丸ゴ ProN W4"/>
                  <a:cs typeface="ヒラギノ丸ゴ ProN W4"/>
                </a:endParaRPr>
              </a:p>
              <a:p>
                <a:pPr algn="ctr" rtl="0">
                  <a:defRPr sz="1000"/>
                </a:pPr>
                <a:r>
                  <a:rPr lang="ja-JP" altLang="en-US" sz="1000" b="1" i="0" u="none" strike="noStrike" baseline="0" dirty="0" smtClean="0">
                    <a:solidFill>
                      <a:schemeClr val="tx1">
                        <a:lumMod val="85000"/>
                        <a:lumOff val="15000"/>
                      </a:schemeClr>
                    </a:solidFill>
                    <a:latin typeface="ヒラギノ丸ゴ ProN W4"/>
                    <a:ea typeface="ヒラギノ丸ゴ ProN W4"/>
                    <a:cs typeface="ヒラギノ丸ゴ ProN W4"/>
                  </a:rPr>
                  <a:t>ア</a:t>
                </a:r>
                <a:r>
                  <a:rPr lang="ja-JP" altLang="en-US" sz="1000" b="1" i="0" u="none" strike="noStrike" baseline="0" dirty="0">
                    <a:solidFill>
                      <a:schemeClr val="tx1">
                        <a:lumMod val="85000"/>
                        <a:lumOff val="15000"/>
                      </a:schemeClr>
                    </a:solidFill>
                    <a:latin typeface="ヒラギノ丸ゴ ProN W4"/>
                    <a:ea typeface="ヒラギノ丸ゴ ProN W4"/>
                    <a:cs typeface="ヒラギノ丸ゴ ProN W4"/>
                  </a:rPr>
                  <a:t>ートオリン</a:t>
                </a:r>
                <a:r>
                  <a:rPr lang="ja-JP" altLang="en-US" sz="1000" b="1" i="0" u="none" strike="noStrike" baseline="0" dirty="0" smtClean="0">
                    <a:solidFill>
                      <a:schemeClr val="tx1">
                        <a:lumMod val="85000"/>
                        <a:lumOff val="15000"/>
                      </a:schemeClr>
                    </a:solidFill>
                    <a:latin typeface="ヒラギノ丸ゴ ProN W4"/>
                    <a:ea typeface="ヒラギノ丸ゴ ProN W4"/>
                    <a:cs typeface="ヒラギノ丸ゴ ProN W4"/>
                  </a:rPr>
                  <a:t>ピ</a:t>
                </a:r>
                <a:r>
                  <a:rPr lang="ja-JP" altLang="en-US" sz="1000" b="1" dirty="0" smtClean="0">
                    <a:solidFill>
                      <a:schemeClr val="tx1">
                        <a:lumMod val="85000"/>
                        <a:lumOff val="15000"/>
                      </a:schemeClr>
                    </a:solidFill>
                    <a:latin typeface="ヒラギノ丸ゴ ProN W4"/>
                    <a:ea typeface="ヒラギノ丸ゴ ProN W4"/>
                    <a:cs typeface="ヒラギノ丸ゴ ProN W4"/>
                  </a:rPr>
                  <a:t>ア</a:t>
                </a:r>
                <a:r>
                  <a:rPr lang="ja-JP" altLang="en-US" sz="1000" b="1" i="0" u="none" strike="noStrike" baseline="0" dirty="0" smtClean="0">
                    <a:solidFill>
                      <a:schemeClr val="tx1">
                        <a:lumMod val="85000"/>
                        <a:lumOff val="15000"/>
                      </a:schemeClr>
                    </a:solidFill>
                    <a:latin typeface="ヒラギノ丸ゴ ProN W4"/>
                    <a:ea typeface="ヒラギノ丸ゴ ProN W4"/>
                    <a:cs typeface="ヒラギノ丸ゴ ProN W4"/>
                  </a:rPr>
                  <a:t>事</a:t>
                </a:r>
                <a:r>
                  <a:rPr lang="ja-JP" altLang="en-US" sz="1000" b="1" i="0" u="none" strike="noStrike" baseline="0" dirty="0">
                    <a:solidFill>
                      <a:schemeClr val="tx1">
                        <a:lumMod val="85000"/>
                        <a:lumOff val="15000"/>
                      </a:schemeClr>
                    </a:solidFill>
                    <a:latin typeface="ヒラギノ丸ゴ ProN W4"/>
                    <a:ea typeface="ヒラギノ丸ゴ ProN W4"/>
                    <a:cs typeface="ヒラギノ丸ゴ ProN W4"/>
                  </a:rPr>
                  <a:t>務局</a:t>
                </a:r>
              </a:p>
              <a:p>
                <a:pPr algn="l" rtl="0">
                  <a:defRPr sz="1000"/>
                </a:pPr>
                <a:endParaRPr lang="ja-JP" altLang="en-US" sz="1000" b="0" i="0" u="none" strike="noStrike" baseline="0" dirty="0">
                  <a:solidFill>
                    <a:schemeClr val="tx1">
                      <a:lumMod val="85000"/>
                      <a:lumOff val="15000"/>
                    </a:schemeClr>
                  </a:solidFill>
                  <a:latin typeface="ヒラギノ丸ゴ ProN W4"/>
                  <a:ea typeface="ヒラギノ丸ゴ ProN W4"/>
                  <a:cs typeface="ヒラギノ丸ゴ ProN W4"/>
                </a:endParaRPr>
              </a:p>
              <a:p>
                <a:pPr algn="l" rtl="0">
                  <a:defRPr sz="1000"/>
                </a:pPr>
                <a:endParaRPr lang="ja-JP" altLang="en-US" sz="1000" b="0" i="0" u="none" strike="noStrike" baseline="0" dirty="0">
                  <a:solidFill>
                    <a:schemeClr val="tx1">
                      <a:lumMod val="85000"/>
                      <a:lumOff val="15000"/>
                    </a:schemeClr>
                  </a:solidFill>
                  <a:latin typeface="ヒラギノ丸ゴ ProN W4"/>
                  <a:ea typeface="ヒラギノ丸ゴ ProN W4"/>
                  <a:cs typeface="ヒラギノ丸ゴ ProN W4"/>
                </a:endParaRPr>
              </a:p>
            </p:txBody>
          </p:sp>
          <p:sp>
            <p:nvSpPr>
              <p:cNvPr id="18" name="Rectangle 5"/>
              <p:cNvSpPr>
                <a:spLocks noChangeArrowheads="1"/>
              </p:cNvSpPr>
              <p:nvPr/>
            </p:nvSpPr>
            <p:spPr bwMode="auto">
              <a:xfrm>
                <a:off x="4724400" y="1243584"/>
                <a:ext cx="1095376" cy="292608"/>
              </a:xfrm>
              <a:prstGeom prst="rect">
                <a:avLst/>
              </a:prstGeom>
              <a:solidFill>
                <a:srgbClr val="FFFFFF"/>
              </a:solidFill>
              <a:ln w="9525">
                <a:solidFill>
                  <a:srgbClr val="000000"/>
                </a:solidFill>
                <a:miter lim="800000"/>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altLang="ja-JP" sz="500" b="1" i="0" u="none" strike="noStrike" baseline="0" dirty="0" smtClean="0">
                  <a:solidFill>
                    <a:schemeClr val="tx1">
                      <a:lumMod val="85000"/>
                      <a:lumOff val="15000"/>
                    </a:schemeClr>
                  </a:solidFill>
                  <a:latin typeface="ヒラギノ丸ゴ ProN W4"/>
                  <a:ea typeface="ヒラギノ丸ゴ ProN W4"/>
                  <a:cs typeface="ヒラギノ丸ゴ ProN W4"/>
                </a:endParaRPr>
              </a:p>
              <a:p>
                <a:pPr algn="ctr" rtl="0">
                  <a:defRPr sz="1000"/>
                </a:pPr>
                <a:r>
                  <a:rPr lang="ja-JP" altLang="en-US" sz="1000" b="1" i="0" u="none" strike="noStrike" baseline="0" dirty="0" smtClean="0">
                    <a:solidFill>
                      <a:schemeClr val="tx1">
                        <a:lumMod val="85000"/>
                        <a:lumOff val="15000"/>
                      </a:schemeClr>
                    </a:solidFill>
                    <a:latin typeface="ヒラギノ丸ゴ ProN W4"/>
                    <a:ea typeface="ヒラギノ丸ゴ ProN W4"/>
                    <a:cs typeface="ヒラギノ丸ゴ ProN W4"/>
                  </a:rPr>
                  <a:t>審</a:t>
                </a:r>
                <a:r>
                  <a:rPr lang="ja-JP" altLang="en-US" sz="1000" b="1" i="0" u="none" strike="noStrike" baseline="0" dirty="0">
                    <a:solidFill>
                      <a:schemeClr val="tx1">
                        <a:lumMod val="85000"/>
                        <a:lumOff val="15000"/>
                      </a:schemeClr>
                    </a:solidFill>
                    <a:latin typeface="ヒラギノ丸ゴ ProN W4"/>
                    <a:ea typeface="ヒラギノ丸ゴ ProN W4"/>
                    <a:cs typeface="ヒラギノ丸ゴ ProN W4"/>
                  </a:rPr>
                  <a:t>査員</a:t>
                </a:r>
              </a:p>
              <a:p>
                <a:pPr algn="ctr" rtl="0">
                  <a:defRPr sz="1000"/>
                </a:pPr>
                <a:endParaRPr lang="ja-JP" altLang="en-US" sz="1200" b="0" i="0" u="none" strike="noStrike" baseline="0" dirty="0">
                  <a:solidFill>
                    <a:schemeClr val="tx1">
                      <a:lumMod val="85000"/>
                      <a:lumOff val="15000"/>
                    </a:schemeClr>
                  </a:solidFill>
                  <a:latin typeface="ヒラギノ丸ゴ ProN W4"/>
                  <a:ea typeface="ヒラギノ丸ゴ ProN W4"/>
                  <a:cs typeface="ヒラギノ丸ゴ ProN W4"/>
                </a:endParaRPr>
              </a:p>
              <a:p>
                <a:pPr algn="ctr" rtl="0">
                  <a:defRPr sz="1000"/>
                </a:pPr>
                <a:endParaRPr lang="ja-JP" altLang="en-US" sz="1200" b="0" i="0" u="none" strike="noStrike" baseline="0" dirty="0">
                  <a:solidFill>
                    <a:schemeClr val="tx1">
                      <a:lumMod val="85000"/>
                      <a:lumOff val="15000"/>
                    </a:schemeClr>
                  </a:solidFill>
                  <a:latin typeface="ヒラギノ丸ゴ ProN W4"/>
                  <a:ea typeface="ヒラギノ丸ゴ ProN W4"/>
                  <a:cs typeface="ヒラギノ丸ゴ ProN W4"/>
                </a:endParaRPr>
              </a:p>
            </p:txBody>
          </p:sp>
          <p:cxnSp>
            <p:nvCxnSpPr>
              <p:cNvPr id="19" name="直線コネクタ 18"/>
              <p:cNvCxnSpPr>
                <a:endCxn id="16" idx="0"/>
              </p:cNvCxnSpPr>
              <p:nvPr/>
            </p:nvCxnSpPr>
            <p:spPr>
              <a:xfrm>
                <a:off x="1356064" y="603506"/>
                <a:ext cx="0" cy="640078"/>
              </a:xfrm>
              <a:prstGeom prst="line">
                <a:avLst/>
              </a:prstGeom>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1356064" y="603504"/>
                <a:ext cx="3920786" cy="6096"/>
              </a:xfrm>
              <a:prstGeom prst="line">
                <a:avLst/>
              </a:prstGeom>
            </p:spPr>
            <p:style>
              <a:lnRef idx="1">
                <a:schemeClr val="dk1"/>
              </a:lnRef>
              <a:fillRef idx="0">
                <a:schemeClr val="dk1"/>
              </a:fillRef>
              <a:effectRef idx="0">
                <a:schemeClr val="dk1"/>
              </a:effectRef>
              <a:fontRef idx="minor">
                <a:schemeClr val="tx1"/>
              </a:fontRef>
            </p:style>
          </p:cxnSp>
          <p:cxnSp>
            <p:nvCxnSpPr>
              <p:cNvPr id="21" name="直線コネクタ 20"/>
              <p:cNvCxnSpPr>
                <a:endCxn id="18" idx="0"/>
              </p:cNvCxnSpPr>
              <p:nvPr/>
            </p:nvCxnSpPr>
            <p:spPr>
              <a:xfrm>
                <a:off x="5267325" y="609600"/>
                <a:ext cx="4763" cy="633984"/>
              </a:xfrm>
              <a:prstGeom prst="line">
                <a:avLst/>
              </a:prstGeom>
            </p:spPr>
            <p:style>
              <a:lnRef idx="1">
                <a:schemeClr val="dk1"/>
              </a:lnRef>
              <a:fillRef idx="0">
                <a:schemeClr val="dk1"/>
              </a:fillRef>
              <a:effectRef idx="0">
                <a:schemeClr val="dk1"/>
              </a:effectRef>
              <a:fontRef idx="minor">
                <a:schemeClr val="tx1"/>
              </a:fontRef>
            </p:style>
          </p:cxnSp>
        </p:grpSp>
      </p:grpSp>
      <p:sp>
        <p:nvSpPr>
          <p:cNvPr id="32" name="テキスト ボックス 31"/>
          <p:cNvSpPr txBox="1"/>
          <p:nvPr/>
        </p:nvSpPr>
        <p:spPr>
          <a:xfrm>
            <a:off x="251520" y="2996952"/>
            <a:ext cx="2518638" cy="307777"/>
          </a:xfrm>
          <a:prstGeom prst="rect">
            <a:avLst/>
          </a:prstGeom>
          <a:noFill/>
        </p:spPr>
        <p:txBody>
          <a:bodyPr wrap="none" rtlCol="0" anchor="t">
            <a:spAutoFit/>
          </a:bodyPr>
          <a:lstStyle/>
          <a:p>
            <a:r>
              <a:rPr kumimoji="1" lang="ja-JP" altLang="en-US" sz="1400" b="1" dirty="0" smtClean="0">
                <a:solidFill>
                  <a:schemeClr val="tx1">
                    <a:lumMod val="85000"/>
                    <a:lumOff val="15000"/>
                  </a:schemeClr>
                </a:solidFill>
                <a:latin typeface="ヒラギノ丸ゴ ProN W4"/>
                <a:ea typeface="ヒラギノ丸ゴ ProN W4"/>
                <a:cs typeface="ヒラギノ丸ゴ ProN W4"/>
              </a:rPr>
              <a:t>アートオリンピ</a:t>
            </a:r>
            <a:r>
              <a:rPr lang="ja-JP" altLang="en-US" sz="1400" b="1" dirty="0" smtClean="0">
                <a:solidFill>
                  <a:schemeClr val="tx1">
                    <a:lumMod val="85000"/>
                    <a:lumOff val="15000"/>
                  </a:schemeClr>
                </a:solidFill>
                <a:latin typeface="ヒラギノ丸ゴ ProN W4"/>
                <a:ea typeface="ヒラギノ丸ゴ ProN W4"/>
                <a:cs typeface="ヒラギノ丸ゴ ProN W4"/>
              </a:rPr>
              <a:t>ア</a:t>
            </a:r>
            <a:r>
              <a:rPr kumimoji="1" lang="ja-JP" altLang="en-US" sz="1400" b="1" dirty="0" smtClean="0">
                <a:solidFill>
                  <a:schemeClr val="tx1">
                    <a:lumMod val="85000"/>
                    <a:lumOff val="15000"/>
                  </a:schemeClr>
                </a:solidFill>
                <a:latin typeface="ヒラギノ丸ゴ ProN W4"/>
                <a:ea typeface="ヒラギノ丸ゴ ProN W4"/>
                <a:cs typeface="ヒラギノ丸ゴ ProN W4"/>
              </a:rPr>
              <a:t>実行委員会</a:t>
            </a:r>
            <a:endParaRPr kumimoji="1" lang="ja-JP" altLang="en-US" sz="1400" b="1" dirty="0">
              <a:solidFill>
                <a:schemeClr val="tx1">
                  <a:lumMod val="85000"/>
                  <a:lumOff val="15000"/>
                </a:schemeClr>
              </a:solidFill>
              <a:latin typeface="ヒラギノ丸ゴ ProN W4"/>
              <a:ea typeface="ヒラギノ丸ゴ ProN W4"/>
              <a:cs typeface="ヒラギノ丸ゴ ProN W4"/>
            </a:endParaRPr>
          </a:p>
        </p:txBody>
      </p:sp>
      <p:graphicFrame>
        <p:nvGraphicFramePr>
          <p:cNvPr id="35" name="表 34"/>
          <p:cNvGraphicFramePr>
            <a:graphicFrameLocks noGrp="1"/>
          </p:cNvGraphicFramePr>
          <p:nvPr>
            <p:extLst>
              <p:ext uri="{D42A27DB-BD31-4B8C-83A1-F6EECF244321}">
                <p14:modId xmlns:p14="http://schemas.microsoft.com/office/powerpoint/2010/main" val="180917975"/>
              </p:ext>
            </p:extLst>
          </p:nvPr>
        </p:nvGraphicFramePr>
        <p:xfrm>
          <a:off x="251520" y="3294957"/>
          <a:ext cx="8568952" cy="3086370"/>
        </p:xfrm>
        <a:graphic>
          <a:graphicData uri="http://schemas.openxmlformats.org/drawingml/2006/table">
            <a:tbl>
              <a:tblPr/>
              <a:tblGrid>
                <a:gridCol w="1216317"/>
                <a:gridCol w="1313623"/>
                <a:gridCol w="6039012"/>
              </a:tblGrid>
              <a:tr h="293193">
                <a:tc>
                  <a:txBody>
                    <a:bodyPr/>
                    <a:lstStyle/>
                    <a:p>
                      <a:pPr algn="ctr" fontAlgn="ctr"/>
                      <a:r>
                        <a:rPr lang="ja-JP" altLang="en-US" sz="1000" b="0" i="0" u="none" strike="noStrike" dirty="0">
                          <a:solidFill>
                            <a:schemeClr val="tx1">
                              <a:lumMod val="85000"/>
                              <a:lumOff val="15000"/>
                            </a:schemeClr>
                          </a:solidFill>
                          <a:latin typeface="ヒラギノ丸ゴ ProN W4"/>
                          <a:ea typeface="ヒラギノ丸ゴ ProN W4"/>
                          <a:cs typeface="ヒラギノ丸ゴ ProN W4"/>
                        </a:rPr>
                        <a:t>（役職）</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smtClean="0">
                          <a:solidFill>
                            <a:schemeClr val="tx1">
                              <a:lumMod val="85000"/>
                              <a:lumOff val="15000"/>
                            </a:schemeClr>
                          </a:solidFill>
                          <a:latin typeface="ヒラギノ丸ゴ ProN W4"/>
                          <a:ea typeface="ヒラギノ丸ゴ ProN W4"/>
                          <a:cs typeface="ヒラギノ丸ゴ ProN W4"/>
                        </a:rPr>
                        <a:t>（氏名）</a:t>
                      </a: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494">
                <a:tc>
                  <a:txBody>
                    <a:bodyPr/>
                    <a:lstStyle/>
                    <a:p>
                      <a:pPr algn="ctr" fontAlgn="ctr"/>
                      <a:r>
                        <a:rPr lang="ja-JP" altLang="en-US" sz="1000" b="0" i="0" u="none" strike="noStrike" dirty="0">
                          <a:solidFill>
                            <a:schemeClr val="tx1">
                              <a:lumMod val="85000"/>
                              <a:lumOff val="15000"/>
                            </a:schemeClr>
                          </a:solidFill>
                          <a:latin typeface="ヒラギノ丸ゴ ProN W4"/>
                          <a:ea typeface="ヒラギノ丸ゴ ProN W4"/>
                          <a:cs typeface="ヒラギノ丸ゴ ProN W4"/>
                        </a:rPr>
                        <a:t>実行委員長</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chemeClr val="tx1">
                              <a:lumMod val="85000"/>
                              <a:lumOff val="15000"/>
                            </a:schemeClr>
                          </a:solidFill>
                          <a:latin typeface="ヒラギノ丸ゴ ProN W4"/>
                          <a:ea typeface="ヒラギノ丸ゴ ProN W4"/>
                          <a:cs typeface="ヒラギノ丸ゴ ProN W4"/>
                        </a:rPr>
                        <a:t>山口　伸廣</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1" algn="l" fontAlgn="ctr"/>
                      <a:r>
                        <a:rPr lang="ja-JP" altLang="en-US" sz="1000" b="0" i="0" u="none" strike="noStrike" dirty="0" smtClean="0">
                          <a:solidFill>
                            <a:schemeClr val="tx1">
                              <a:lumMod val="85000"/>
                              <a:lumOff val="15000"/>
                            </a:schemeClr>
                          </a:solidFill>
                          <a:latin typeface="ヒラギノ丸ゴ ProN W4"/>
                          <a:ea typeface="ヒラギノ丸ゴ ProN W4"/>
                          <a:cs typeface="ヒラギノ丸ゴ ProN W4"/>
                        </a:rPr>
                        <a:t>人間国宝美術館　館主</a:t>
                      </a: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131">
                <a:tc>
                  <a:txBody>
                    <a:bodyPr/>
                    <a:lstStyle/>
                    <a:p>
                      <a:pPr algn="ctr" fontAlgn="ctr"/>
                      <a:r>
                        <a:rPr lang="ja-JP" altLang="en-US" sz="1000" b="0" i="0" u="none" strike="noStrike" dirty="0">
                          <a:solidFill>
                            <a:schemeClr val="tx1">
                              <a:lumMod val="85000"/>
                              <a:lumOff val="15000"/>
                            </a:schemeClr>
                          </a:solidFill>
                          <a:latin typeface="ヒラギノ丸ゴ ProN W4"/>
                          <a:ea typeface="ヒラギノ丸ゴ ProN W4"/>
                          <a:cs typeface="ヒラギノ丸ゴ ProN W4"/>
                        </a:rPr>
                        <a:t>実行委員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smtClean="0">
                          <a:solidFill>
                            <a:schemeClr val="tx1">
                              <a:lumMod val="85000"/>
                              <a:lumOff val="15000"/>
                            </a:schemeClr>
                          </a:solidFill>
                          <a:latin typeface="ヒラギノ丸ゴ ProN W4"/>
                          <a:ea typeface="ヒラギノ丸ゴ ProN W4"/>
                          <a:cs typeface="ヒラギノ丸ゴ ProN W4"/>
                        </a:rPr>
                        <a:t>北郷　悟</a:t>
                      </a: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1" algn="l" fontAlgn="ctr"/>
                      <a:r>
                        <a:rPr lang="ja-JP" altLang="en-US" sz="1000" b="0" i="0" u="none" strike="noStrike" dirty="0" smtClean="0">
                          <a:solidFill>
                            <a:schemeClr val="tx1">
                              <a:lumMod val="85000"/>
                              <a:lumOff val="15000"/>
                            </a:schemeClr>
                          </a:solidFill>
                          <a:latin typeface="ヒラギノ丸ゴ ProN W4"/>
                          <a:ea typeface="ヒラギノ丸ゴ ProN W4"/>
                          <a:cs typeface="ヒラギノ丸ゴ ProN W4"/>
                        </a:rPr>
                        <a:t>東京藝術大学　理事・教授</a:t>
                      </a:r>
                      <a:endPar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13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lumMod val="85000"/>
                              <a:lumOff val="15000"/>
                            </a:schemeClr>
                          </a:solidFill>
                          <a:latin typeface="ヒラギノ丸ゴ ProN W4"/>
                          <a:ea typeface="ヒラギノ丸ゴ ProN W4"/>
                          <a:cs typeface="ヒラギノ丸ゴ ProN W4"/>
                        </a:rPr>
                        <a:t>実行委員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smtClean="0">
                          <a:solidFill>
                            <a:schemeClr val="tx1">
                              <a:lumMod val="85000"/>
                              <a:lumOff val="15000"/>
                            </a:schemeClr>
                          </a:solidFill>
                          <a:latin typeface="ヒラギノ丸ゴ ProN W4"/>
                          <a:ea typeface="ヒラギノ丸ゴ ProN W4"/>
                          <a:cs typeface="ヒラギノ丸ゴ ProN W4"/>
                        </a:rPr>
                        <a:t>横山　勝樹</a:t>
                      </a: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1" algn="l" fontAlgn="ctr"/>
                      <a:r>
                        <a:rPr lang="ja-JP" altLang="en-US" sz="1000" b="0" i="0" u="none" strike="noStrike" dirty="0" smtClean="0">
                          <a:solidFill>
                            <a:schemeClr val="tx1">
                              <a:lumMod val="85000"/>
                              <a:lumOff val="15000"/>
                            </a:schemeClr>
                          </a:solidFill>
                          <a:latin typeface="ヒラギノ丸ゴ ProN W4"/>
                          <a:ea typeface="ヒラギノ丸ゴ ProN W4"/>
                          <a:cs typeface="ヒラギノ丸ゴ ProN W4"/>
                        </a:rPr>
                        <a:t>女子美術大学　学長</a:t>
                      </a:r>
                      <a:endPar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145">
                <a:tc>
                  <a:txBody>
                    <a:bodyPr/>
                    <a:lstStyle/>
                    <a:p>
                      <a:pPr algn="ctr" fontAlgn="ctr"/>
                      <a:r>
                        <a:rPr lang="ja-JP" altLang="en-US" sz="1000" b="0" i="0" u="none" strike="noStrike" dirty="0">
                          <a:solidFill>
                            <a:schemeClr val="tx1">
                              <a:lumMod val="85000"/>
                              <a:lumOff val="15000"/>
                            </a:schemeClr>
                          </a:solidFill>
                          <a:latin typeface="ヒラギノ丸ゴ ProN W4"/>
                          <a:ea typeface="ヒラギノ丸ゴ ProN W4"/>
                          <a:cs typeface="ヒラギノ丸ゴ ProN W4"/>
                        </a:rPr>
                        <a:t>実行委員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chemeClr val="tx1">
                              <a:lumMod val="85000"/>
                              <a:lumOff val="15000"/>
                            </a:schemeClr>
                          </a:solidFill>
                          <a:latin typeface="ヒラギノ丸ゴ ProN W4"/>
                          <a:ea typeface="ヒラギノ丸ゴ ProN W4"/>
                          <a:cs typeface="ヒラギノ丸ゴ ProN W4"/>
                        </a:rPr>
                        <a:t>保</a:t>
                      </a:r>
                      <a:r>
                        <a:rPr lang="ja-JP" altLang="en-US" sz="1000" b="0" i="0" u="none" strike="noStrike" dirty="0" smtClean="0">
                          <a:solidFill>
                            <a:schemeClr val="tx1">
                              <a:lumMod val="85000"/>
                              <a:lumOff val="15000"/>
                            </a:schemeClr>
                          </a:solidFill>
                          <a:latin typeface="ヒラギノ丸ゴ ProN W4"/>
                          <a:ea typeface="ヒラギノ丸ゴ ProN W4"/>
                          <a:cs typeface="ヒラギノ丸ゴ ProN W4"/>
                        </a:rPr>
                        <a:t>科　 </a:t>
                      </a:r>
                      <a:r>
                        <a:rPr lang="ja-JP" altLang="en-US" sz="1000" b="0" i="0" u="none" strike="noStrike" dirty="0">
                          <a:solidFill>
                            <a:schemeClr val="tx1">
                              <a:lumMod val="85000"/>
                              <a:lumOff val="15000"/>
                            </a:schemeClr>
                          </a:solidFill>
                          <a:latin typeface="ヒラギノ丸ゴ ProN W4"/>
                          <a:ea typeface="ヒラギノ丸ゴ ProN W4"/>
                          <a:cs typeface="ヒラギノ丸ゴ ProN W4"/>
                        </a:rPr>
                        <a:t>豊巳</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lumMod val="85000"/>
                              <a:lumOff val="15000"/>
                            </a:schemeClr>
                          </a:solidFill>
                          <a:latin typeface="ヒラギノ丸ゴ ProN W4"/>
                          <a:ea typeface="ヒラギノ丸ゴ ProN W4"/>
                          <a:cs typeface="ヒラギノ丸ゴ ProN W4"/>
                        </a:rPr>
                        <a:t>東京藝術大学　美術学部長・教授　</a:t>
                      </a:r>
                      <a:endParaRPr lang="ja-JP" altLang="en-US" sz="1000" b="0" i="0" u="none" strike="noStrike" dirty="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14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lumMod val="85000"/>
                              <a:lumOff val="15000"/>
                            </a:schemeClr>
                          </a:solidFill>
                          <a:latin typeface="ヒラギノ丸ゴ ProN W4"/>
                          <a:ea typeface="ヒラギノ丸ゴ ProN W4"/>
                          <a:cs typeface="ヒラギノ丸ゴ ProN W4"/>
                        </a:rPr>
                        <a:t>実行委員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lumMod val="85000"/>
                              <a:lumOff val="15000"/>
                            </a:schemeClr>
                          </a:solidFill>
                          <a:latin typeface="ヒラギノ丸ゴ ProN W4"/>
                          <a:ea typeface="ヒラギノ丸ゴ ProN W4"/>
                          <a:cs typeface="ヒラギノ丸ゴ ProN W4"/>
                        </a:rPr>
                        <a:t>矢部　良明</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lumMod val="85000"/>
                              <a:lumOff val="15000"/>
                            </a:schemeClr>
                          </a:solidFill>
                          <a:latin typeface="ヒラギノ丸ゴ ProN W4"/>
                          <a:ea typeface="ヒラギノ丸ゴ ProN W4"/>
                          <a:cs typeface="ヒラギノ丸ゴ ProN W4"/>
                        </a:rPr>
                        <a:t>人間国宝美術館　館長</a:t>
                      </a:r>
                      <a:endPar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131">
                <a:tc>
                  <a:txBody>
                    <a:bodyPr/>
                    <a:lstStyle/>
                    <a:p>
                      <a:pPr algn="ctr" fontAlgn="ctr"/>
                      <a:r>
                        <a:rPr lang="ja-JP" altLang="en-US" sz="1000" b="0" i="0" u="none" strike="noStrike" dirty="0">
                          <a:solidFill>
                            <a:schemeClr val="tx1">
                              <a:lumMod val="85000"/>
                              <a:lumOff val="15000"/>
                            </a:schemeClr>
                          </a:solidFill>
                          <a:latin typeface="ヒラギノ丸ゴ ProN W4"/>
                          <a:ea typeface="ヒラギノ丸ゴ ProN W4"/>
                          <a:cs typeface="ヒラギノ丸ゴ ProN W4"/>
                        </a:rPr>
                        <a:t>実行委員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chemeClr val="tx1">
                              <a:lumMod val="85000"/>
                              <a:lumOff val="15000"/>
                            </a:schemeClr>
                          </a:solidFill>
                          <a:latin typeface="ヒラギノ丸ゴ ProN W4"/>
                          <a:ea typeface="ヒラギノ丸ゴ ProN W4"/>
                          <a:cs typeface="ヒラギノ丸ゴ ProN W4"/>
                        </a:rPr>
                        <a:t>原　　真一</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1" algn="l" fontAlgn="ctr"/>
                      <a:r>
                        <a:rPr lang="ja-JP" altLang="en-US" sz="1000" b="0" i="0" u="none" strike="noStrike" dirty="0" smtClean="0">
                          <a:solidFill>
                            <a:schemeClr val="tx1">
                              <a:lumMod val="85000"/>
                              <a:lumOff val="15000"/>
                            </a:schemeClr>
                          </a:solidFill>
                          <a:latin typeface="ヒラギノ丸ゴ ProN W4"/>
                          <a:ea typeface="ヒラギノ丸ゴ ProN W4"/>
                          <a:cs typeface="ヒラギノ丸ゴ ProN W4"/>
                        </a:rPr>
                        <a:t>東京藝術大学　准</a:t>
                      </a:r>
                      <a:r>
                        <a:rPr lang="ja-JP" altLang="en-US" sz="1000" b="0" i="0" u="none" strike="noStrike" dirty="0">
                          <a:solidFill>
                            <a:schemeClr val="tx1">
                              <a:lumMod val="85000"/>
                              <a:lumOff val="15000"/>
                            </a:schemeClr>
                          </a:solidFill>
                          <a:latin typeface="ヒラギノ丸ゴ ProN W4"/>
                          <a:ea typeface="ヒラギノ丸ゴ ProN W4"/>
                          <a:cs typeface="ヒラギノ丸ゴ ProN W4"/>
                        </a:rPr>
                        <a:t>教</a:t>
                      </a:r>
                      <a:r>
                        <a:rPr lang="ja-JP" altLang="en-US" sz="1000" b="0" i="0" u="none" strike="noStrike" dirty="0" smtClean="0">
                          <a:solidFill>
                            <a:schemeClr val="tx1">
                              <a:lumMod val="85000"/>
                              <a:lumOff val="15000"/>
                            </a:schemeClr>
                          </a:solidFill>
                          <a:latin typeface="ヒラギノ丸ゴ ProN W4"/>
                          <a:ea typeface="ヒラギノ丸ゴ ProN W4"/>
                          <a:cs typeface="ヒラギノ丸ゴ ProN W4"/>
                        </a:rPr>
                        <a:t>授</a:t>
                      </a:r>
                      <a:endParaRPr lang="en-US" altLang="ja-JP" sz="1000" b="0" i="0" u="none" strike="noStrike" dirty="0" smtClean="0">
                        <a:solidFill>
                          <a:schemeClr val="tx1">
                            <a:lumMod val="85000"/>
                            <a:lumOff val="15000"/>
                          </a:schemeClr>
                        </a:solidFill>
                        <a:latin typeface="ヒラギノ丸ゴ ProN W4"/>
                        <a:ea typeface="ヒラギノ丸ゴ ProN W4"/>
                        <a:cs typeface="ヒラギノ丸ゴ ProN W4"/>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2483</TotalTime>
  <Words>1426</Words>
  <Application>Microsoft Office PowerPoint</Application>
  <PresentationFormat>画面に合わせる (4:3)</PresentationFormat>
  <Paragraphs>270</Paragraphs>
  <Slides>10</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HGPｺﾞｼｯｸE</vt:lpstr>
      <vt:lpstr>ＭＳ Ｐゴシック</vt:lpstr>
      <vt:lpstr>News Gothic MT</vt:lpstr>
      <vt:lpstr>ヒラギノ丸ゴ ProN W4</vt:lpstr>
      <vt:lpstr>メイリオ</vt:lpstr>
      <vt:lpstr>Arial</vt:lpstr>
      <vt:lpstr>Times New Roman</vt:lpstr>
      <vt:lpstr>Wingdings 2</vt:lpstr>
      <vt:lpstr>Breeze</vt:lpstr>
      <vt:lpstr>アートオリンピア2015  アートオリンピアから世界へ  </vt:lpstr>
      <vt:lpstr>PowerPoint プレゼンテーション</vt:lpstr>
      <vt:lpstr>PowerPoint プレゼンテーション</vt:lpstr>
      <vt:lpstr>審査員紹介:東京</vt:lpstr>
      <vt:lpstr>PowerPoint プレゼンテーション</vt:lpstr>
      <vt:lpstr>審査の流れ</vt:lpstr>
      <vt:lpstr>表彰　賞金･副賞総額$500,000(約5,000万円)　</vt:lpstr>
      <vt:lpstr>スケジュール</vt:lpstr>
      <vt:lpstr>大会組織</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アートオリンピック 2015</dc:title>
  <dc:creator>FJ-USER</dc:creator>
  <cp:lastModifiedBy>artolympia</cp:lastModifiedBy>
  <cp:revision>277</cp:revision>
  <dcterms:created xsi:type="dcterms:W3CDTF">2014-05-30T18:23:13Z</dcterms:created>
  <dcterms:modified xsi:type="dcterms:W3CDTF">2014-10-08T00:03:33Z</dcterms:modified>
</cp:coreProperties>
</file>