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751" autoAdjust="0"/>
  </p:normalViewPr>
  <p:slideViewPr>
    <p:cSldViewPr snapToGrid="0" snapToObjects="1">
      <p:cViewPr>
        <p:scale>
          <a:sx n="150" d="100"/>
          <a:sy n="150" d="100"/>
        </p:scale>
        <p:origin x="-1152" y="6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EB9E-54B3-E447-A76C-A0DF18A98973}" type="datetimeFigureOut">
              <a:rPr kumimoji="1" lang="ja-JP" altLang="en-US" smtClean="0"/>
              <a:t>14/08/06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98E8-CF28-2340-8B1F-B1C4AC84E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298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EB9E-54B3-E447-A76C-A0DF18A98973}" type="datetimeFigureOut">
              <a:rPr kumimoji="1" lang="ja-JP" altLang="en-US" smtClean="0"/>
              <a:t>14/08/06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98E8-CF28-2340-8B1F-B1C4AC84E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881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EB9E-54B3-E447-A76C-A0DF18A98973}" type="datetimeFigureOut">
              <a:rPr kumimoji="1" lang="ja-JP" altLang="en-US" smtClean="0"/>
              <a:t>14/08/06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98E8-CF28-2340-8B1F-B1C4AC84E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97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EB9E-54B3-E447-A76C-A0DF18A98973}" type="datetimeFigureOut">
              <a:rPr kumimoji="1" lang="ja-JP" altLang="en-US" smtClean="0"/>
              <a:t>14/08/06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98E8-CF28-2340-8B1F-B1C4AC84E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7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EB9E-54B3-E447-A76C-A0DF18A98973}" type="datetimeFigureOut">
              <a:rPr kumimoji="1" lang="ja-JP" altLang="en-US" smtClean="0"/>
              <a:t>14/08/06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98E8-CF28-2340-8B1F-B1C4AC84E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834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EB9E-54B3-E447-A76C-A0DF18A98973}" type="datetimeFigureOut">
              <a:rPr kumimoji="1" lang="ja-JP" altLang="en-US" smtClean="0"/>
              <a:t>14/08/06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98E8-CF28-2340-8B1F-B1C4AC84E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4412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EB9E-54B3-E447-A76C-A0DF18A98973}" type="datetimeFigureOut">
              <a:rPr kumimoji="1" lang="ja-JP" altLang="en-US" smtClean="0"/>
              <a:t>14/08/06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98E8-CF28-2340-8B1F-B1C4AC84E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63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EB9E-54B3-E447-A76C-A0DF18A98973}" type="datetimeFigureOut">
              <a:rPr kumimoji="1" lang="ja-JP" altLang="en-US" smtClean="0"/>
              <a:t>14/08/06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98E8-CF28-2340-8B1F-B1C4AC84E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79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EB9E-54B3-E447-A76C-A0DF18A98973}" type="datetimeFigureOut">
              <a:rPr kumimoji="1" lang="ja-JP" altLang="en-US" smtClean="0"/>
              <a:t>14/08/06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98E8-CF28-2340-8B1F-B1C4AC84E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758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EB9E-54B3-E447-A76C-A0DF18A98973}" type="datetimeFigureOut">
              <a:rPr kumimoji="1" lang="ja-JP" altLang="en-US" smtClean="0"/>
              <a:t>14/08/06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98E8-CF28-2340-8B1F-B1C4AC84E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77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1EB9E-54B3-E447-A76C-A0DF18A98973}" type="datetimeFigureOut">
              <a:rPr kumimoji="1" lang="ja-JP" altLang="en-US" smtClean="0"/>
              <a:t>14/08/06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298E8-CF28-2340-8B1F-B1C4AC84E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19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1EB9E-54B3-E447-A76C-A0DF18A98973}" type="datetimeFigureOut">
              <a:rPr kumimoji="1" lang="ja-JP" altLang="en-US" smtClean="0"/>
              <a:t>14/08/06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298E8-CF28-2340-8B1F-B1C4AC84E8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65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hyperlink" Target="http://eplus.j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図形グループ 4"/>
          <p:cNvGrpSpPr/>
          <p:nvPr/>
        </p:nvGrpSpPr>
        <p:grpSpPr>
          <a:xfrm>
            <a:off x="0" y="156409"/>
            <a:ext cx="7947361" cy="635059"/>
            <a:chOff x="0" y="1149973"/>
            <a:chExt cx="7947361" cy="635059"/>
          </a:xfrm>
        </p:grpSpPr>
        <p:sp>
          <p:nvSpPr>
            <p:cNvPr id="4" name="正方形/長方形 3"/>
            <p:cNvSpPr/>
            <p:nvPr/>
          </p:nvSpPr>
          <p:spPr>
            <a:xfrm>
              <a:off x="0" y="1149973"/>
              <a:ext cx="6858000" cy="63505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104136" y="1184997"/>
              <a:ext cx="784322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000" dirty="0" smtClean="0">
                  <a:solidFill>
                    <a:schemeClr val="bg1"/>
                  </a:solidFill>
                  <a:latin typeface="Charter Black"/>
                  <a:cs typeface="Charter Black"/>
                </a:rPr>
                <a:t>NORAZO</a:t>
              </a:r>
              <a:r>
                <a:rPr lang="en-US" altLang="ja-JP" sz="3200" dirty="0">
                  <a:solidFill>
                    <a:schemeClr val="bg1"/>
                  </a:solidFill>
                </a:rPr>
                <a:t> </a:t>
              </a:r>
              <a:r>
                <a:rPr lang="en-US" altLang="ja-JP" sz="3200" dirty="0" smtClean="0">
                  <a:solidFill>
                    <a:schemeClr val="bg1"/>
                  </a:solidFill>
                </a:rPr>
                <a:t>EVO.7</a:t>
              </a:r>
              <a:r>
                <a:rPr lang="en-US" altLang="ja-JP" dirty="0" smtClean="0">
                  <a:solidFill>
                    <a:schemeClr val="bg1"/>
                  </a:solidFill>
                </a:rPr>
                <a:t> </a:t>
              </a:r>
              <a:r>
                <a:rPr lang="ja-JP" altLang="en-US" dirty="0" smtClean="0">
                  <a:solidFill>
                    <a:schemeClr val="bg1"/>
                  </a:solidFill>
                </a:rPr>
                <a:t>再来日公演</a:t>
              </a:r>
              <a:r>
                <a:rPr lang="en-US" altLang="ja-JP" sz="2800" dirty="0" smtClean="0">
                  <a:solidFill>
                    <a:schemeClr val="bg1"/>
                  </a:solidFill>
                </a:rPr>
                <a:t>9/15</a:t>
              </a:r>
              <a:r>
                <a:rPr lang="ja-JP" altLang="en-US" dirty="0" smtClean="0">
                  <a:solidFill>
                    <a:schemeClr val="bg1"/>
                  </a:solidFill>
                </a:rPr>
                <a:t>（祝）決定！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6" name="テキスト ボックス 5"/>
          <p:cNvSpPr txBox="1"/>
          <p:nvPr/>
        </p:nvSpPr>
        <p:spPr>
          <a:xfrm>
            <a:off x="0" y="855321"/>
            <a:ext cx="685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200" dirty="0" smtClean="0"/>
              <a:t>NORAZO EVOLUTION NO.7</a:t>
            </a:r>
            <a:r>
              <a:rPr lang="ja-JP" altLang="en-US" sz="2200" dirty="0" smtClean="0"/>
              <a:t>が熱い要望に応え</a:t>
            </a:r>
            <a:endParaRPr lang="en-US" altLang="ja-JP" sz="2200" dirty="0"/>
          </a:p>
          <a:p>
            <a:pPr algn="ctr"/>
            <a:r>
              <a:rPr lang="ja-JP" altLang="en-US" sz="2200" dirty="0" smtClean="0"/>
              <a:t>渋谷に凱旋！</a:t>
            </a:r>
            <a:endParaRPr lang="en-US" altLang="ja-JP" sz="2200" dirty="0" smtClean="0"/>
          </a:p>
          <a:p>
            <a:pPr algn="ctr"/>
            <a:endParaRPr lang="en-US" altLang="ja-JP" sz="2200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263" y="6508747"/>
            <a:ext cx="684616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3366FF"/>
                </a:solidFill>
                <a:latin typeface="HGP創英角ｺﾞｼｯｸUB"/>
                <a:ea typeface="HGP創英角ｺﾞｼｯｸUB"/>
                <a:cs typeface="HGP創英角ｺﾞｼｯｸUB"/>
              </a:rPr>
              <a:t>7</a:t>
            </a:r>
            <a:r>
              <a:rPr kumimoji="1" lang="ja-JP" altLang="en-US" dirty="0" smtClean="0">
                <a:solidFill>
                  <a:srgbClr val="3366FF"/>
                </a:solidFill>
                <a:latin typeface="HGP創英角ｺﾞｼｯｸUB"/>
                <a:ea typeface="HGP創英角ｺﾞｼｯｸUB"/>
                <a:cs typeface="HGP創英角ｺﾞｼｯｸUB"/>
              </a:rPr>
              <a:t>月</a:t>
            </a:r>
            <a:r>
              <a:rPr kumimoji="1" lang="en-US" altLang="ja-JP" dirty="0" smtClean="0">
                <a:solidFill>
                  <a:srgbClr val="3366FF"/>
                </a:solidFill>
                <a:latin typeface="HGP創英角ｺﾞｼｯｸUB"/>
                <a:ea typeface="HGP創英角ｺﾞｼｯｸUB"/>
                <a:cs typeface="HGP創英角ｺﾞｼｯｸUB"/>
              </a:rPr>
              <a:t>24</a:t>
            </a:r>
            <a:r>
              <a:rPr kumimoji="1" lang="ja-JP" altLang="en-US" dirty="0" smtClean="0">
                <a:solidFill>
                  <a:srgbClr val="3366FF"/>
                </a:solidFill>
                <a:latin typeface="HGP創英角ｺﾞｼｯｸUB"/>
                <a:ea typeface="HGP創英角ｺﾞｼｯｸUB"/>
                <a:cs typeface="HGP創英角ｺﾞｼｯｸUB"/>
              </a:rPr>
              <a:t>日</a:t>
            </a:r>
            <a:r>
              <a:rPr kumimoji="1" lang="ja-JP" altLang="en-US" sz="1400" dirty="0" smtClean="0"/>
              <a:t>渋谷で初披露された</a:t>
            </a:r>
            <a:r>
              <a:rPr kumimoji="1" lang="en-US" altLang="ja-JP" sz="2000" dirty="0" smtClean="0">
                <a:solidFill>
                  <a:srgbClr val="3366FF"/>
                </a:solidFill>
                <a:latin typeface="HGP創英角ｺﾞｼｯｸUB"/>
                <a:ea typeface="HGP創英角ｺﾞｼｯｸUB"/>
                <a:cs typeface="HGP創英角ｺﾞｼｯｸUB"/>
              </a:rPr>
              <a:t>NORAZO</a:t>
            </a:r>
            <a:r>
              <a:rPr kumimoji="1" lang="ja-JP" altLang="en-US" sz="1600" dirty="0" smtClean="0"/>
              <a:t>のバンドスタイル</a:t>
            </a:r>
            <a:r>
              <a:rPr lang="en-US" altLang="ja-JP" dirty="0" smtClean="0">
                <a:solidFill>
                  <a:srgbClr val="3366FF"/>
                </a:solidFill>
                <a:latin typeface="HGP創英角ｺﾞｼｯｸUB"/>
                <a:ea typeface="HGP創英角ｺﾞｼｯｸUB"/>
                <a:cs typeface="HGP創英角ｺﾞｼｯｸUB"/>
              </a:rPr>
              <a:t>EVOLUTION </a:t>
            </a:r>
            <a:r>
              <a:rPr kumimoji="1" lang="en-US" altLang="ja-JP" dirty="0" smtClean="0">
                <a:solidFill>
                  <a:srgbClr val="3366FF"/>
                </a:solidFill>
                <a:latin typeface="HGP創英角ｺﾞｼｯｸUB"/>
                <a:ea typeface="HGP創英角ｺﾞｼｯｸUB"/>
                <a:cs typeface="HGP創英角ｺﾞｼｯｸUB"/>
              </a:rPr>
              <a:t>NO.7</a:t>
            </a:r>
          </a:p>
          <a:p>
            <a:r>
              <a:rPr lang="ja-JP" altLang="en-US" dirty="0" smtClean="0"/>
              <a:t>韓国の若手</a:t>
            </a:r>
            <a:r>
              <a:rPr lang="en-US" altLang="ja-JP" dirty="0" smtClean="0"/>
              <a:t>TOP</a:t>
            </a:r>
            <a:r>
              <a:rPr lang="ja-JP" altLang="en-US" dirty="0" smtClean="0"/>
              <a:t>ミュージシャンと</a:t>
            </a:r>
            <a:r>
              <a:rPr lang="en-US" altLang="ja-JP" dirty="0" smtClean="0"/>
              <a:t>NORAZO</a:t>
            </a:r>
            <a:r>
              <a:rPr lang="ja-JP" altLang="en-US" dirty="0" smtClean="0"/>
              <a:t>の</a:t>
            </a:r>
            <a:r>
              <a:rPr lang="en-US" altLang="ja-JP" dirty="0" smtClean="0"/>
              <a:t>2</a:t>
            </a:r>
            <a:r>
              <a:rPr lang="ja-JP" altLang="en-US" dirty="0" smtClean="0"/>
              <a:t>人の圧倒的な歌唱力で</a:t>
            </a:r>
            <a:endParaRPr lang="en-US" altLang="ja-JP" dirty="0" smtClean="0"/>
          </a:p>
          <a:p>
            <a:r>
              <a:rPr kumimoji="1" lang="en-US" altLang="ja-JP" dirty="0" smtClean="0"/>
              <a:t>1000</a:t>
            </a:r>
            <a:r>
              <a:rPr kumimoji="1" lang="ja-JP" altLang="en-US" dirty="0" smtClean="0"/>
              <a:t>人のオーディエンスが熱狂の渦に巻き込まれた！</a:t>
            </a:r>
            <a:endParaRPr kumimoji="1" lang="en-US" altLang="ja-JP" dirty="0" smtClean="0"/>
          </a:p>
          <a:p>
            <a:r>
              <a:rPr lang="ja-JP" altLang="en-US" dirty="0" smtClean="0"/>
              <a:t>果たして</a:t>
            </a:r>
            <a:r>
              <a:rPr lang="en-US" altLang="ja-JP" sz="2400" dirty="0" smtClean="0">
                <a:solidFill>
                  <a:srgbClr val="3366FF"/>
                </a:solidFill>
                <a:latin typeface="HGP創英角ｺﾞｼｯｸUB"/>
                <a:ea typeface="HGP創英角ｺﾞｼｯｸUB"/>
                <a:cs typeface="HGP創英角ｺﾞｼｯｸUB"/>
              </a:rPr>
              <a:t>9</a:t>
            </a:r>
            <a:r>
              <a:rPr lang="ja-JP" altLang="en-US" sz="2400" dirty="0" smtClean="0">
                <a:solidFill>
                  <a:srgbClr val="3366FF"/>
                </a:solidFill>
                <a:latin typeface="HGP創英角ｺﾞｼｯｸUB"/>
                <a:ea typeface="HGP創英角ｺﾞｼｯｸUB"/>
                <a:cs typeface="HGP創英角ｺﾞｼｯｸUB"/>
              </a:rPr>
              <a:t>月</a:t>
            </a:r>
            <a:r>
              <a:rPr lang="en-US" altLang="ja-JP" sz="2400" dirty="0" smtClean="0">
                <a:solidFill>
                  <a:srgbClr val="3366FF"/>
                </a:solidFill>
                <a:latin typeface="HGP創英角ｺﾞｼｯｸUB"/>
                <a:ea typeface="HGP創英角ｺﾞｼｯｸUB"/>
                <a:cs typeface="HGP創英角ｺﾞｼｯｸUB"/>
              </a:rPr>
              <a:t>15</a:t>
            </a:r>
            <a:r>
              <a:rPr lang="ja-JP" altLang="en-US" sz="2400" dirty="0" smtClean="0">
                <a:solidFill>
                  <a:srgbClr val="3366FF"/>
                </a:solidFill>
                <a:latin typeface="HGP創英角ｺﾞｼｯｸUB"/>
                <a:ea typeface="HGP創英角ｺﾞｼｯｸUB"/>
                <a:cs typeface="HGP創英角ｺﾞｼｯｸUB"/>
              </a:rPr>
              <a:t>日</a:t>
            </a:r>
            <a:r>
              <a:rPr lang="ja-JP" altLang="en-US" dirty="0" smtClean="0"/>
              <a:t>更なる進化を遂げた７人のパフォーマンスはいかに！？</a:t>
            </a:r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88" y="2077066"/>
            <a:ext cx="3228332" cy="2152221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3458651" y="2008235"/>
            <a:ext cx="319480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600" dirty="0"/>
              <a:t>日程：</a:t>
            </a:r>
            <a:r>
              <a:rPr lang="en-US" altLang="ja-JP" sz="1600" dirty="0"/>
              <a:t>2014</a:t>
            </a:r>
            <a:r>
              <a:rPr lang="ja-JP" altLang="ja-JP" sz="1600" dirty="0" smtClean="0"/>
              <a:t>年</a:t>
            </a:r>
            <a:r>
              <a:rPr lang="en-US" altLang="ja-JP" sz="1600" dirty="0"/>
              <a:t>9</a:t>
            </a:r>
            <a:r>
              <a:rPr lang="ja-JP" altLang="ja-JP" sz="1600" dirty="0" smtClean="0"/>
              <a:t>月</a:t>
            </a:r>
            <a:r>
              <a:rPr lang="en-US" altLang="ja-JP" sz="1600" dirty="0" smtClean="0"/>
              <a:t>15</a:t>
            </a:r>
            <a:r>
              <a:rPr lang="ja-JP" altLang="ja-JP" sz="1600" dirty="0" smtClean="0"/>
              <a:t>日</a:t>
            </a:r>
            <a:r>
              <a:rPr lang="en-US" altLang="ja-JP" sz="1600" dirty="0" smtClean="0"/>
              <a:t>(</a:t>
            </a:r>
            <a:r>
              <a:rPr lang="ja-JP" altLang="en-US" sz="1600" dirty="0" smtClean="0"/>
              <a:t>月・祝</a:t>
            </a:r>
            <a:r>
              <a:rPr lang="en-US" altLang="ja-JP" sz="1600" dirty="0" smtClean="0"/>
              <a:t>)</a:t>
            </a:r>
            <a:endParaRPr lang="ja-JP" altLang="ja-JP" sz="1600" dirty="0"/>
          </a:p>
          <a:p>
            <a:r>
              <a:rPr lang="ja-JP" altLang="ja-JP" sz="1600" dirty="0"/>
              <a:t>場所：</a:t>
            </a:r>
            <a:r>
              <a:rPr lang="en-US" altLang="ja-JP" sz="1600" dirty="0"/>
              <a:t>TSUTAYA O-EAST</a:t>
            </a:r>
            <a:endParaRPr lang="ja-JP" altLang="ja-JP" sz="1600" dirty="0"/>
          </a:p>
          <a:p>
            <a:r>
              <a:rPr lang="ja-JP" altLang="ja-JP" sz="1600" dirty="0" smtClean="0"/>
              <a:t>イベント名</a:t>
            </a:r>
            <a:endParaRPr lang="en-US" altLang="ja-JP" sz="1600" dirty="0" smtClean="0"/>
          </a:p>
          <a:p>
            <a:r>
              <a:rPr lang="en-US" altLang="ja-JP" sz="1600" dirty="0" smtClean="0"/>
              <a:t>(</a:t>
            </a:r>
            <a:r>
              <a:rPr lang="ja-JP" altLang="ja-JP" sz="1600" dirty="0"/>
              <a:t>昼の部</a:t>
            </a:r>
            <a:r>
              <a:rPr lang="en-US" altLang="ja-JP" sz="1600" dirty="0"/>
              <a:t>) </a:t>
            </a:r>
            <a:r>
              <a:rPr lang="ja-JP" altLang="ja-JP" sz="1600" dirty="0" smtClean="0"/>
              <a:t>：</a:t>
            </a:r>
            <a:r>
              <a:rPr lang="en-US" altLang="ja-JP" dirty="0" smtClean="0">
                <a:solidFill>
                  <a:srgbClr val="3366FF"/>
                </a:solidFill>
              </a:rPr>
              <a:t>PLAY WITH </a:t>
            </a:r>
            <a:r>
              <a:rPr lang="en-US" altLang="ja-JP" sz="1900" dirty="0" smtClean="0">
                <a:solidFill>
                  <a:srgbClr val="3366FF"/>
                </a:solidFill>
              </a:rPr>
              <a:t>NORAZO</a:t>
            </a:r>
            <a:r>
              <a:rPr lang="en-US" altLang="ja-JP" sz="1900" dirty="0" smtClean="0">
                <a:solidFill>
                  <a:srgbClr val="3366FF"/>
                </a:solidFill>
              </a:rPr>
              <a:t>!</a:t>
            </a:r>
            <a:endParaRPr lang="ja-JP" altLang="ja-JP" sz="1900" dirty="0">
              <a:solidFill>
                <a:srgbClr val="3366FF"/>
              </a:solidFill>
            </a:endParaRPr>
          </a:p>
          <a:p>
            <a:r>
              <a:rPr lang="ja-JP" altLang="ja-JP" sz="1600" dirty="0"/>
              <a:t>公演時間</a:t>
            </a:r>
            <a:r>
              <a:rPr lang="ja-JP" altLang="ja-JP" sz="1600" dirty="0" smtClean="0"/>
              <a:t>：</a:t>
            </a:r>
            <a:r>
              <a:rPr lang="en-US" altLang="ja-JP" sz="1600" dirty="0"/>
              <a:t>open 13:00 / start 14:00</a:t>
            </a:r>
            <a:endParaRPr lang="ja-JP" altLang="ja-JP" sz="1600" dirty="0"/>
          </a:p>
          <a:p>
            <a:r>
              <a:rPr lang="en-US" altLang="ja-JP" sz="1600" dirty="0" smtClean="0"/>
              <a:t>(</a:t>
            </a:r>
            <a:r>
              <a:rPr lang="ja-JP" altLang="ja-JP" sz="1600" dirty="0"/>
              <a:t>夜の部</a:t>
            </a:r>
            <a:r>
              <a:rPr lang="en-US" altLang="ja-JP" sz="1600" dirty="0" smtClean="0"/>
              <a:t>)</a:t>
            </a:r>
            <a:r>
              <a:rPr lang="ja-JP" altLang="en-US" sz="1600" dirty="0" smtClean="0"/>
              <a:t>　</a:t>
            </a:r>
            <a:r>
              <a:rPr lang="en-US" altLang="ja-JP" sz="1600" dirty="0" smtClean="0">
                <a:solidFill>
                  <a:srgbClr val="FF0000"/>
                </a:solidFill>
              </a:rPr>
              <a:t>NON STOP NORAZO Vol.2</a:t>
            </a:r>
          </a:p>
          <a:p>
            <a:r>
              <a:rPr lang="en-US" altLang="ja-JP" sz="1600" dirty="0" smtClean="0"/>
              <a:t> </a:t>
            </a:r>
            <a:r>
              <a:rPr lang="en-US" altLang="ja-JP" sz="1600" dirty="0"/>
              <a:t>open </a:t>
            </a:r>
            <a:r>
              <a:rPr lang="en-US" altLang="ja-JP" sz="1600" dirty="0" smtClean="0"/>
              <a:t>17:30/ </a:t>
            </a:r>
            <a:r>
              <a:rPr lang="en-US" altLang="ja-JP" sz="1600" dirty="0"/>
              <a:t>start </a:t>
            </a:r>
            <a:r>
              <a:rPr lang="en-US" altLang="ja-JP" sz="1600" dirty="0" smtClean="0"/>
              <a:t>18:30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4575" y="5185308"/>
            <a:ext cx="62286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【</a:t>
            </a:r>
            <a:r>
              <a:rPr lang="ja-JP" altLang="en-US" sz="1600" dirty="0" smtClean="0"/>
              <a:t>チケット価格</a:t>
            </a:r>
            <a:r>
              <a:rPr lang="en-US" altLang="ja-JP" sz="1600" dirty="0" smtClean="0"/>
              <a:t>】</a:t>
            </a:r>
          </a:p>
          <a:p>
            <a:r>
              <a:rPr lang="ja-JP" altLang="en-US" sz="1600" dirty="0" smtClean="0"/>
              <a:t>昼の部（ファンミーティング）　￥</a:t>
            </a:r>
            <a:r>
              <a:rPr lang="en-US" altLang="ja-JP" sz="1600" dirty="0" smtClean="0"/>
              <a:t>4,500</a:t>
            </a:r>
            <a:r>
              <a:rPr lang="en-US" altLang="ja-JP" sz="1600" dirty="0" smtClean="0"/>
              <a:t> </a:t>
            </a:r>
            <a:r>
              <a:rPr lang="en-US" altLang="ja-JP" sz="1600" dirty="0"/>
              <a:t>(</a:t>
            </a:r>
            <a:r>
              <a:rPr lang="ja-JP" altLang="ja-JP" sz="1600" dirty="0"/>
              <a:t>税込</a:t>
            </a:r>
            <a:r>
              <a:rPr lang="en-US" altLang="ja-JP" sz="1600" dirty="0"/>
              <a:t> / </a:t>
            </a:r>
            <a:r>
              <a:rPr lang="ja-JP" altLang="ja-JP" sz="1600" dirty="0"/>
              <a:t>ワンドリンク代別途￥</a:t>
            </a:r>
            <a:r>
              <a:rPr lang="en-US" altLang="ja-JP" sz="1600" dirty="0"/>
              <a:t>500)</a:t>
            </a:r>
            <a:endParaRPr lang="ja-JP" altLang="ja-JP" sz="1600" dirty="0"/>
          </a:p>
          <a:p>
            <a:r>
              <a:rPr lang="ja-JP" altLang="en-US" sz="1600" dirty="0" smtClean="0"/>
              <a:t>夜の部（ライブ）一般</a:t>
            </a:r>
            <a:r>
              <a:rPr lang="ja-JP" altLang="en-US" sz="1600" dirty="0" smtClean="0"/>
              <a:t>￥</a:t>
            </a:r>
            <a:r>
              <a:rPr lang="en-US" altLang="ja-JP" sz="1600" dirty="0" smtClean="0"/>
              <a:t>6,800</a:t>
            </a:r>
            <a:r>
              <a:rPr lang="en-US" altLang="ja-JP" sz="1600" dirty="0"/>
              <a:t>(</a:t>
            </a:r>
            <a:r>
              <a:rPr lang="ja-JP" altLang="ja-JP" sz="1600" dirty="0"/>
              <a:t>税込</a:t>
            </a:r>
            <a:r>
              <a:rPr lang="en-US" altLang="ja-JP" sz="1600" dirty="0"/>
              <a:t> / </a:t>
            </a:r>
            <a:r>
              <a:rPr lang="ja-JP" altLang="ja-JP" sz="1600" dirty="0"/>
              <a:t>ワンドリンク代別途￥</a:t>
            </a:r>
            <a:r>
              <a:rPr lang="en-US" altLang="ja-JP" sz="1600" dirty="0"/>
              <a:t>500)</a:t>
            </a:r>
            <a:endParaRPr lang="ja-JP" altLang="ja-JP" sz="1600" dirty="0"/>
          </a:p>
          <a:p>
            <a:r>
              <a:rPr lang="en-US" altLang="ja-JP" sz="1600" dirty="0" smtClean="0"/>
              <a:t>VIP</a:t>
            </a:r>
            <a:r>
              <a:rPr lang="ja-JP" altLang="ja-JP" sz="1600" dirty="0"/>
              <a:t>：￥</a:t>
            </a:r>
            <a:r>
              <a:rPr lang="en-US" altLang="ja-JP" sz="1600" dirty="0"/>
              <a:t>15,000 (</a:t>
            </a:r>
            <a:r>
              <a:rPr lang="ja-JP" altLang="ja-JP" sz="1600" dirty="0"/>
              <a:t>税込</a:t>
            </a:r>
            <a:r>
              <a:rPr lang="en-US" altLang="ja-JP" sz="1600" dirty="0"/>
              <a:t> / </a:t>
            </a:r>
            <a:r>
              <a:rPr lang="ja-JP" altLang="ja-JP" sz="1600" dirty="0"/>
              <a:t>ワンドリンク</a:t>
            </a:r>
            <a:r>
              <a:rPr lang="ja-JP" altLang="ja-JP" sz="1600" dirty="0" smtClean="0"/>
              <a:t>＆特製</a:t>
            </a:r>
            <a:r>
              <a:rPr lang="ja-JP" altLang="ja-JP" sz="1600" dirty="0"/>
              <a:t>カレー＆終演後挨拶付き</a:t>
            </a:r>
            <a:r>
              <a:rPr lang="en-US" altLang="ja-JP" sz="1600" dirty="0"/>
              <a:t>)</a:t>
            </a:r>
            <a:endParaRPr lang="ja-JP" altLang="ja-JP" sz="1600" dirty="0"/>
          </a:p>
          <a:p>
            <a:r>
              <a:rPr lang="ja-JP" altLang="en-US" sz="1600" dirty="0" smtClean="0"/>
              <a:t>只今、好評発売中！</a:t>
            </a:r>
            <a:r>
              <a:rPr lang="en-US" altLang="ja-JP" sz="1600" dirty="0" smtClean="0"/>
              <a:t>  </a:t>
            </a:r>
            <a:r>
              <a:rPr lang="en-US" altLang="ja-JP" sz="1600" u="sng" dirty="0" smtClean="0"/>
              <a:t>※</a:t>
            </a:r>
            <a:r>
              <a:rPr lang="en-US" altLang="ja-JP" sz="1600" u="sng" dirty="0"/>
              <a:t>VIP</a:t>
            </a:r>
            <a:r>
              <a:rPr lang="ja-JP" altLang="ja-JP" sz="1600" u="sng" dirty="0"/>
              <a:t>席はチケットぴあでのみ販売。</a:t>
            </a:r>
            <a:r>
              <a:rPr lang="ja-JP" altLang="ja-JP" sz="1600" u="sng" dirty="0" smtClean="0">
                <a:effectLst/>
              </a:rPr>
              <a:t> </a:t>
            </a:r>
            <a:endParaRPr kumimoji="1" lang="ja-JP" altLang="en-US" sz="1600" u="sng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475421" y="3722655"/>
            <a:ext cx="294784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【</a:t>
            </a:r>
            <a:r>
              <a:rPr lang="ja-JP" altLang="en-US" sz="1600" dirty="0" smtClean="0"/>
              <a:t>プレイガイド</a:t>
            </a:r>
            <a:r>
              <a:rPr lang="en-US" altLang="ja-JP" sz="1600" dirty="0" smtClean="0"/>
              <a:t>】</a:t>
            </a:r>
          </a:p>
          <a:p>
            <a:r>
              <a:rPr lang="ja-JP" altLang="ja-JP" sz="1600" dirty="0" smtClean="0"/>
              <a:t>イープラス</a:t>
            </a:r>
            <a:r>
              <a:rPr lang="ja-JP" altLang="ja-JP" sz="1600" dirty="0"/>
              <a:t>：</a:t>
            </a:r>
            <a:r>
              <a:rPr lang="en-US" altLang="ja-JP" sz="1600" dirty="0">
                <a:solidFill>
                  <a:srgbClr val="000000"/>
                </a:solidFill>
                <a:hlinkClick r:id="rId3"/>
              </a:rPr>
              <a:t>http://eplus.jp</a:t>
            </a:r>
            <a:endParaRPr lang="ja-JP" altLang="ja-JP" sz="1600" dirty="0">
              <a:solidFill>
                <a:srgbClr val="000000"/>
              </a:solidFill>
            </a:endParaRPr>
          </a:p>
          <a:p>
            <a:r>
              <a:rPr lang="ja-JP" altLang="ja-JP" sz="1600" dirty="0"/>
              <a:t>ローソンチケット：</a:t>
            </a:r>
            <a:r>
              <a:rPr lang="en-US" altLang="ja-JP" sz="1600" dirty="0" smtClean="0"/>
              <a:t>70560 </a:t>
            </a:r>
            <a:r>
              <a:rPr lang="en-US" altLang="ja-JP" sz="1600" dirty="0"/>
              <a:t>(L</a:t>
            </a:r>
            <a:r>
              <a:rPr lang="ja-JP" altLang="ja-JP" sz="1600" dirty="0"/>
              <a:t>コード</a:t>
            </a:r>
            <a:r>
              <a:rPr lang="en-US" altLang="ja-JP" sz="1600" dirty="0"/>
              <a:t>)</a:t>
            </a:r>
            <a:endParaRPr lang="ja-JP" altLang="ja-JP" sz="1600" dirty="0"/>
          </a:p>
          <a:p>
            <a:r>
              <a:rPr lang="ja-JP" altLang="ja-JP" sz="1600" dirty="0"/>
              <a:t>チケットぴあ：</a:t>
            </a:r>
            <a:r>
              <a:rPr lang="en-US" altLang="ja-JP" sz="1600" dirty="0" smtClean="0"/>
              <a:t>204-927 </a:t>
            </a:r>
            <a:r>
              <a:rPr lang="en-US" altLang="ja-JP" sz="1600" dirty="0"/>
              <a:t>(P</a:t>
            </a:r>
            <a:r>
              <a:rPr lang="ja-JP" altLang="ja-JP" sz="1600" dirty="0"/>
              <a:t>コード</a:t>
            </a:r>
            <a:r>
              <a:rPr lang="en-US" altLang="ja-JP" sz="1600" dirty="0"/>
              <a:t>)</a:t>
            </a:r>
            <a:endParaRPr lang="ja-JP" altLang="ja-JP" sz="1600" dirty="0"/>
          </a:p>
          <a:p>
            <a:r>
              <a:rPr lang="en-US" altLang="ja-JP" sz="1600" dirty="0"/>
              <a:t>(</a:t>
            </a:r>
            <a:r>
              <a:rPr lang="ja-JP" altLang="ja-JP" sz="1600" dirty="0"/>
              <a:t>昼夜</a:t>
            </a:r>
            <a:r>
              <a:rPr lang="en-US" altLang="ja-JP" sz="1600" dirty="0"/>
              <a:t>/1F/2F</a:t>
            </a:r>
            <a:r>
              <a:rPr lang="ja-JP" altLang="ja-JP" sz="1600" dirty="0"/>
              <a:t>共通</a:t>
            </a:r>
            <a:r>
              <a:rPr lang="en-US" altLang="ja-JP" sz="1600" dirty="0"/>
              <a:t>)</a:t>
            </a:r>
            <a:r>
              <a:rPr lang="ja-JP" altLang="ja-JP" sz="1600" dirty="0" smtClean="0">
                <a:effectLst/>
              </a:rPr>
              <a:t> </a:t>
            </a:r>
            <a:endParaRPr kumimoji="1" lang="ja-JP" altLang="en-US" sz="1600" dirty="0"/>
          </a:p>
        </p:txBody>
      </p:sp>
      <p:sp>
        <p:nvSpPr>
          <p:cNvPr id="19" name="正方形/長方形 18"/>
          <p:cNvSpPr/>
          <p:nvPr/>
        </p:nvSpPr>
        <p:spPr>
          <a:xfrm>
            <a:off x="3416727" y="1934547"/>
            <a:ext cx="3314534" cy="325076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正方形/長方形 22"/>
          <p:cNvSpPr/>
          <p:nvPr/>
        </p:nvSpPr>
        <p:spPr>
          <a:xfrm>
            <a:off x="0" y="8530489"/>
            <a:ext cx="6858000" cy="32140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694644" y="8565282"/>
            <a:ext cx="42263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solidFill>
                  <a:schemeClr val="bg1"/>
                </a:solidFill>
              </a:rPr>
              <a:t>主催</a:t>
            </a:r>
            <a:r>
              <a:rPr kumimoji="1" lang="en-US" altLang="ja-JP" sz="1400" dirty="0" smtClean="0">
                <a:solidFill>
                  <a:schemeClr val="bg1"/>
                </a:solidFill>
              </a:rPr>
              <a:t>:</a:t>
            </a:r>
            <a:r>
              <a:rPr kumimoji="1" lang="ja-JP" altLang="en-US" sz="1400" dirty="0" smtClean="0">
                <a:solidFill>
                  <a:schemeClr val="bg1"/>
                </a:solidFill>
              </a:rPr>
              <a:t>株式会社メディアリズム</a:t>
            </a:r>
            <a:r>
              <a:rPr lang="en-US" altLang="ja-JP" sz="1400" dirty="0">
                <a:solidFill>
                  <a:schemeClr val="bg1"/>
                </a:solidFill>
              </a:rPr>
              <a:t> </a:t>
            </a:r>
            <a:r>
              <a:rPr kumimoji="1" lang="ja-JP" altLang="en-US" sz="1400" dirty="0" smtClean="0">
                <a:solidFill>
                  <a:schemeClr val="bg1"/>
                </a:solidFill>
              </a:rPr>
              <a:t>協力</a:t>
            </a:r>
            <a:r>
              <a:rPr kumimoji="1" lang="en-US" altLang="ja-JP" sz="1400" dirty="0" smtClean="0">
                <a:solidFill>
                  <a:schemeClr val="bg1"/>
                </a:solidFill>
              </a:rPr>
              <a:t>:</a:t>
            </a:r>
            <a:r>
              <a:rPr kumimoji="1" lang="ja-JP" altLang="en-US" sz="1400" dirty="0" smtClean="0">
                <a:solidFill>
                  <a:schemeClr val="bg1"/>
                </a:solidFill>
              </a:rPr>
              <a:t>シブヤテレビジョン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479340" y="8163209"/>
            <a:ext cx="44225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(</a:t>
            </a:r>
            <a:r>
              <a:rPr kumimoji="1" lang="ja-JP" altLang="en-US" sz="1600" dirty="0" smtClean="0"/>
              <a:t>ライブ公式</a:t>
            </a:r>
            <a:r>
              <a:rPr kumimoji="1" lang="en-US" altLang="ja-JP" sz="1600" dirty="0" smtClean="0"/>
              <a:t>WEB</a:t>
            </a:r>
            <a:r>
              <a:rPr kumimoji="1" lang="ja-JP" altLang="en-US" sz="1600" dirty="0" smtClean="0"/>
              <a:t>サイト</a:t>
            </a:r>
            <a:r>
              <a:rPr kumimoji="1" lang="en-US" altLang="ja-JP" sz="1600" dirty="0" smtClean="0"/>
              <a:t> </a:t>
            </a:r>
            <a:r>
              <a:rPr lang="en-US" altLang="ja-JP" sz="1600" dirty="0"/>
              <a:t>http://</a:t>
            </a:r>
            <a:r>
              <a:rPr lang="en-US" altLang="ja-JP" sz="1600" dirty="0" err="1"/>
              <a:t>mrhythm.jp</a:t>
            </a:r>
            <a:r>
              <a:rPr lang="en-US" altLang="ja-JP" sz="1600" dirty="0"/>
              <a:t>/event/</a:t>
            </a:r>
            <a:r>
              <a:rPr lang="ja-JP" altLang="ja-JP" sz="1600" dirty="0" smtClean="0">
                <a:effectLst/>
              </a:rPr>
              <a:t> </a:t>
            </a:r>
            <a:r>
              <a:rPr lang="en-US" altLang="ja-JP" sz="1600" dirty="0" smtClean="0">
                <a:effectLst/>
              </a:rPr>
              <a:t>)</a:t>
            </a:r>
            <a:endParaRPr kumimoji="1" lang="ja-JP" altLang="en-US" sz="16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43452" y="8877768"/>
            <a:ext cx="526393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00" dirty="0" smtClean="0"/>
              <a:t>公演詳細：</a:t>
            </a:r>
            <a:r>
              <a:rPr kumimoji="1" lang="en-US" altLang="ja-JP" sz="1300" dirty="0" smtClean="0"/>
              <a:t>TSUTAYA O-EAST 03-5458-4681 </a:t>
            </a:r>
            <a:r>
              <a:rPr kumimoji="1" lang="ja-JP" altLang="en-US" sz="1300" dirty="0" smtClean="0"/>
              <a:t>清水までお問い合わせ下さい。</a:t>
            </a:r>
            <a:endParaRPr kumimoji="1" lang="ja-JP" altLang="en-US" sz="1300" dirty="0"/>
          </a:p>
        </p:txBody>
      </p:sp>
    </p:spTree>
    <p:extLst>
      <p:ext uri="{BB962C8B-B14F-4D97-AF65-F5344CB8AC3E}">
        <p14:creationId xmlns:p14="http://schemas.microsoft.com/office/powerpoint/2010/main" val="241454227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218</Words>
  <Application>Microsoft Macintosh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Company>mrhythm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柴崎 里枝</dc:creator>
  <cp:lastModifiedBy>田村 睦明</cp:lastModifiedBy>
  <cp:revision>18</cp:revision>
  <dcterms:created xsi:type="dcterms:W3CDTF">2014-06-27T11:30:28Z</dcterms:created>
  <dcterms:modified xsi:type="dcterms:W3CDTF">2014-08-06T11:36:56Z</dcterms:modified>
</cp:coreProperties>
</file>