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27A54-BB98-441A-A931-32887DD1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59FD43-23AB-47BE-B912-409E6D84E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7CBEC-95F0-4862-B599-CA67A317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5CAA64-B29A-4C52-AF11-9983FB72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D5C7FE-A3B8-4A79-BD5F-92256DCC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CC4C6-2E5E-40CE-ACDB-03C42BD2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21B116-E225-4F26-B7FE-C8AFC9CEF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4154FC-F4C6-43AC-B133-E819CB95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E5F31A-3DE2-46ED-BDA9-4CDD7539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5F862-F6F4-42DA-ADC4-AD06CCD0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6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83AB4A0-365C-4C5C-B53C-2AE48ADCF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16C938-5136-4DC3-B899-CC14A52B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191B0-6CA5-44B1-BC4D-EFF55F41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B45D1-C1AC-4E64-8622-F2A2A21F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D45A48-05CE-433E-872E-3B3F0F44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751F2-8C95-4D8B-8D67-95EB7116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52E751-1F3B-4716-8DE7-992E72CD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C33663-8A90-43EC-BD16-4046FF0B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B7F4F8-0ABF-42A4-B1A8-CB0618D1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6F341-F538-424A-AE10-7BFD9192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78698-1C89-4857-9FA3-D98F3A80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05DAED-4F24-414B-B751-D629FC44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37C2F1-DB04-4A6A-AD84-8A1A72C8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91C6FF-BC98-4F73-AE50-0842FD18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40F19C-A4C6-4928-BE64-D1A025D9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41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030B2-10AB-4898-85DF-BEABA54C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BD9F3-E657-4548-B586-30136DCF8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2315C3-EC4D-4828-A801-23CA207E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B063F3-A07B-4981-9B89-7CBAD63F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8E690E-B710-49AF-B595-F7799A59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43532-6E1D-4979-9692-F483708E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7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84350-0013-4D1F-A9F6-AE47C31B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EB7FE1-D3BE-4DCA-A3BF-EDE3D29CF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7C924B-3979-4805-9C2C-9161AD062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F6360B-45D7-4077-A8A0-448D0F44B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7F8ADA-7BC3-419D-9291-2AFB1F5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300280E-989C-4F27-859C-1F3C0B24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2D6D36-A4F0-4D40-80E7-FBC352A8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A28159-7DE3-4B1C-A682-0DD4B820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0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205534-C053-49A2-A575-5E84A46D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88E076-0E43-49D1-860D-EBE27E70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8FA4FE-3118-4612-B275-1313E250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BC5D6E-ED26-4D13-80C8-A4FFD9BE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04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94251F-0074-4A5F-9E3B-4BE6CF39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19A013-4EC9-4254-90BB-6E0C8F49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EE4E3A-4F3D-4248-A764-FE5F5AD8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36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9BA43-FD5B-4875-BFC6-2FCD9518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B19EE-DCD4-46F7-9DD8-9B358750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EF5238-BDCA-44FE-A6AD-3E9C4FC3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8F8208-1B66-4347-9644-C8D439EB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87851-FB86-446E-8214-07D0918C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F7F258-2156-4B64-BAF5-CAA192B6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3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746C2-8ACA-452D-A71D-D41F3CD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A749D1-0284-49BB-BEDC-6579F0E8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C72279-4E29-4171-B9C9-43B75F5F9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BF038-19D6-4BBF-BF59-15170D6D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13E858-7F03-4A9B-9251-08CD4699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08A2D0-D576-49C9-AC66-1661D421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03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CDD2E5-D107-49B1-884C-890CAFAC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F2F662-00EC-40A7-AD84-08C3F419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9CD6D9-E11A-4F51-8C57-AB6687015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9F5F-ACC2-4000-96A7-F7F1D5D3CC89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BD189-664B-453E-93B3-3668DD4C2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93C994-A40B-43F0-9A0C-E2341DB6C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A994-96BA-470C-97E3-AFFA9718C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6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A9F80-F1F6-4DF1-9FD6-1A7A957F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2018</a:t>
            </a:r>
            <a:r>
              <a:rPr kumimoji="1" lang="ja-JP" altLang="en-US" sz="4000" dirty="0"/>
              <a:t>春　新店舗メインラーメン画像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6DE10B-43E1-492B-85E4-5F6BBF95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217332"/>
            <a:ext cx="2603500" cy="7657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BC9553-A46B-4EB5-A5D0-2AD7836DE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013" y="7204075"/>
            <a:ext cx="6476763" cy="247079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FB55626F-CFD0-4B87-B4BD-6F1729BE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624943"/>
            <a:ext cx="167197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08F1C93-6455-464C-BB85-78E3C23A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624943"/>
            <a:ext cx="2772489" cy="20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3503FDB-D1A1-4392-9412-02A36F12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613" y="3602037"/>
            <a:ext cx="158658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C89BB57-C38C-4C7D-AA0A-29A03C11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13" y="3647755"/>
            <a:ext cx="2578783" cy="17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9265BC-294D-4C90-81B6-BD2EA7560923}"/>
              </a:ext>
            </a:extLst>
          </p:cNvPr>
          <p:cNvSpPr txBox="1"/>
          <p:nvPr/>
        </p:nvSpPr>
        <p:spPr>
          <a:xfrm>
            <a:off x="2387601" y="5655418"/>
            <a:ext cx="277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「麺匠克味：超濃厚特製トンコツラーメン」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BBA33A-7A1E-4C31-881E-15141F319027}"/>
              </a:ext>
            </a:extLst>
          </p:cNvPr>
          <p:cNvSpPr txBox="1"/>
          <p:nvPr/>
        </p:nvSpPr>
        <p:spPr>
          <a:xfrm>
            <a:off x="6372908" y="5640668"/>
            <a:ext cx="291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「えびそばえび助：えびそば全部入り」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41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2018春　新店舗メインラーメン画像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2018春　新店舗メインラーメン画像</dc:title>
  <dc:creator>teishi sakamoto</dc:creator>
  <cp:lastModifiedBy>teishi sakamoto</cp:lastModifiedBy>
  <cp:revision>2</cp:revision>
  <dcterms:created xsi:type="dcterms:W3CDTF">2018-03-20T04:57:56Z</dcterms:created>
  <dcterms:modified xsi:type="dcterms:W3CDTF">2018-03-20T05:05:50Z</dcterms:modified>
</cp:coreProperties>
</file>