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64F011-33B7-4707-AB45-37AD06F4D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C4BE5B-7563-4812-8C79-93708583D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ECACA7-1BF3-4EDB-B3E0-1421AB98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AABD69-5D61-4E7D-A00F-EB368CAB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F1C609-156F-4CFA-987C-AD163775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1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663F7-259C-4C0B-95E0-E3F4E95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69E9C1-6B4E-454C-9C11-259649448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14CCD-40D3-4E4B-A641-C0019052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6B915-FC47-4B89-A759-E1FA0986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9368E8-A639-4F36-B8C3-DBD72C55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770890-0329-4B3D-973E-41A35263C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D90F3B-8B8F-47BD-BA52-C0024593C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2E4B6F-C717-4D0B-B1E7-3D29D9D0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916B60-DB32-4F5B-85A8-EEABD4E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42865A-F186-44C0-8285-59B0CA17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0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9473A-FB09-459D-9D79-B2E062DC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DA4F9A-334D-4CCB-8FAC-F1513C82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E4956-6228-4894-AA49-F9568468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3BB032-7C23-44B0-A68B-ECACF7BA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8EFBCB-6A12-4E77-B790-BA8B43ED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9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5E3AC-BFF8-4810-B176-A22430C3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8EB6F6-ED30-4D60-B286-57B1EDAB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5C1F87-F277-4A3C-B418-D94B3ECD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E82F11-41DE-4AC4-80DF-BA90FFF5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27B834-8041-4D6B-BC3F-B7D38F28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77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AC4E6B-8D47-48EA-B7D5-8ED8FA7D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87877D-9892-4446-97E3-F1FF3F05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296D2B-1E80-4F49-A003-7E778E5AF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F444C2-E065-4066-BFC1-62FA1F8A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C6EF29-EAB3-4C5D-9EBE-C902048A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B0CC2E-E460-44D2-9944-8E60D8F5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2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F3C69-000F-4AAC-AEAE-01347D95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E2EE5E-1338-4FF9-BC8D-D99558D0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E5636E-B8EE-43BF-9B34-08AEF335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4FB7D8-A5A0-409C-B904-34C3C8CA6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D3F7B2-A97A-4F46-B317-6DE72DBC5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92104C-CB07-4827-8BD4-8BB2AF91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E42F9-C436-4709-80D2-E366E5AC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B94489-9885-4922-A8BC-AF04D08C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EBEF-4A83-49A3-AEE3-27B86A2D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5D4EF6-3817-48C1-888E-26384FC9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606699-E489-4709-8057-375E1BFB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1140D2-5E53-4C97-9D7C-F2217BFA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4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68C281-8521-42BE-8901-ACB2A4C7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33A9A9-4049-42AB-847B-9D2553A4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6A9DEB-DFBB-4A09-ADE8-272DD62B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E889C-84F2-417B-9FDF-AA51457D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C16018-1E93-4C99-93DA-685603BB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958178-1B39-48E8-BC4E-489F536B5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E6BD90-8900-47D1-AD9E-0177334B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47A2E2-2D58-4D13-9830-F752E8E4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B901D5-D113-446C-A857-50FE95D8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0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0B837-E12C-46BD-B0FC-35CB3D73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CE0D88-3187-4A08-8EF6-7B39E7FD8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4798E3-28CF-42B8-A418-409EA2599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9522DF-D3B7-46F6-801B-2032DD4E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56A9AE-19C2-4A26-96B6-5CA515D0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FAD535-6666-41D8-BBC9-69DFE8E3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75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57623E-0970-46B8-BF20-E1A65340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1C08A8-519D-45A8-9231-F1E3721C2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84E1A-DF20-45E6-9370-B91E8FF19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C806-2F34-47F3-9220-7617B44F6FE7}" type="datetimeFigureOut">
              <a:rPr kumimoji="1" lang="ja-JP" altLang="en-US" smtClean="0"/>
              <a:t>2020/8/14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179990-AC57-4B4A-A896-FF149E9B9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EF53EC-2311-4E40-8D30-AAACACE96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4B18-F02C-48A8-AAC1-1A4586726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6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E56890-25ED-4169-8E06-718CF76DFFEB}"/>
              </a:ext>
            </a:extLst>
          </p:cNvPr>
          <p:cNvSpPr txBox="1"/>
          <p:nvPr/>
        </p:nvSpPr>
        <p:spPr>
          <a:xfrm>
            <a:off x="350982" y="3786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起動画面（画像）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430128A-88DF-41B1-BE01-C6C88468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885825"/>
            <a:ext cx="38147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E56890-25ED-4169-8E06-718CF76DFFEB}"/>
              </a:ext>
            </a:extLst>
          </p:cNvPr>
          <p:cNvSpPr txBox="1"/>
          <p:nvPr/>
        </p:nvSpPr>
        <p:spPr>
          <a:xfrm>
            <a:off x="350982" y="37869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機体写真</a:t>
            </a:r>
            <a:r>
              <a:rPr lang="en-US" altLang="ja-JP" dirty="0"/>
              <a:t>_1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64B7F7-9948-403B-9B63-1431BDBC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0" y="1052809"/>
            <a:ext cx="4342857" cy="475238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88C39F-D13E-4E41-A769-E201E984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088" y="1052809"/>
            <a:ext cx="4590476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77DFBB-9992-4519-8A6A-8BEC587D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64" y="962333"/>
            <a:ext cx="4590476" cy="493333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FBB22-6347-4AB3-B6D5-8EB74FD6C0AB}"/>
              </a:ext>
            </a:extLst>
          </p:cNvPr>
          <p:cNvSpPr txBox="1"/>
          <p:nvPr/>
        </p:nvSpPr>
        <p:spPr>
          <a:xfrm>
            <a:off x="350982" y="37869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機体写真</a:t>
            </a:r>
            <a:r>
              <a:rPr lang="en-US" altLang="ja-JP" dirty="0"/>
              <a:t>_2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24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takuya okada</dc:creator>
  <cp:lastModifiedBy>Owner</cp:lastModifiedBy>
  <cp:revision>2</cp:revision>
  <dcterms:created xsi:type="dcterms:W3CDTF">2020-08-13T14:19:46Z</dcterms:created>
  <dcterms:modified xsi:type="dcterms:W3CDTF">2020-08-14T08:46:57Z</dcterms:modified>
</cp:coreProperties>
</file>