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C439-8C4B-4B4D-9031-579735B5BB82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91E3C-A8D1-4F46-BB78-8A1D3C1EC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99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91E3C-A8D1-4F46-BB78-8A1D3C1EC4D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21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91E3C-A8D1-4F46-BB78-8A1D3C1EC4D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0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54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64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80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5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3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0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4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17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80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11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AEE4-0346-4499-8718-2D9A4E0FCBDF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A5D6-A1E7-4412-961A-B552DD4047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20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545511"/>
            <a:ext cx="5832648" cy="288031"/>
          </a:xfrm>
        </p:spPr>
        <p:txBody>
          <a:bodyPr anchor="t">
            <a:noAutofit/>
          </a:bodyPr>
          <a:lstStyle/>
          <a:p>
            <a:pPr algn="l"/>
            <a:r>
              <a:rPr kumimoji="1" lang="en-US" altLang="ja-JP" sz="1800" b="1" dirty="0"/>
              <a:t>Sushi Zo NY</a:t>
            </a:r>
            <a:r>
              <a:rPr kumimoji="1" lang="ja-JP" altLang="en-US" sz="1800" b="1" dirty="0"/>
              <a:t>　　（　</a:t>
            </a:r>
            <a:r>
              <a:rPr kumimoji="1" lang="en-US" altLang="ja-JP" sz="1800" b="1" dirty="0"/>
              <a:t>Sushi</a:t>
            </a:r>
            <a:r>
              <a:rPr kumimoji="1" lang="ja-JP" altLang="en-US" sz="1800" b="1" dirty="0"/>
              <a:t>　</a:t>
            </a:r>
            <a:r>
              <a:rPr kumimoji="1" lang="en-US" altLang="ja-JP" sz="1800" b="1" dirty="0"/>
              <a:t>Zo</a:t>
            </a:r>
            <a:r>
              <a:rPr kumimoji="1" lang="ja-JP" altLang="en-US" sz="1800" b="1" dirty="0"/>
              <a:t>　ニューヨーク店　）</a:t>
            </a:r>
            <a:r>
              <a:rPr lang="en-US" altLang="ja-JP" sz="1800" dirty="0"/>
              <a:t> </a:t>
            </a:r>
            <a:br>
              <a:rPr lang="en-US" altLang="ja-JP" sz="1800" dirty="0"/>
            </a:br>
            <a:br>
              <a:rPr lang="en-US" altLang="ja-JP" sz="1800" dirty="0"/>
            </a:br>
            <a:r>
              <a:rPr lang="en-US" altLang="ja-JP" sz="1800" b="1" dirty="0"/>
              <a:t>Address</a:t>
            </a:r>
            <a:r>
              <a:rPr lang="ja-JP" altLang="en-US" sz="1800" b="1" dirty="0"/>
              <a:t>　：　</a:t>
            </a:r>
            <a:r>
              <a:rPr kumimoji="1" lang="en-US" altLang="ja-JP" sz="1800" b="1" dirty="0"/>
              <a:t>88  W. 3rd</a:t>
            </a:r>
            <a:r>
              <a:rPr kumimoji="1" lang="ja-JP" altLang="en-US" sz="1800" b="1" dirty="0"/>
              <a:t>　</a:t>
            </a:r>
            <a:r>
              <a:rPr lang="en-US" altLang="ja-JP" sz="1800" b="1" dirty="0"/>
              <a:t>St  New  York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10012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USA</a:t>
            </a:r>
            <a:r>
              <a:rPr lang="en-US" altLang="ja-JP" sz="1800" b="1" baseline="30000" dirty="0"/>
              <a:t>  </a:t>
            </a:r>
            <a:r>
              <a:rPr lang="ja-JP" altLang="en-US" sz="1800" b="1" baseline="30000" dirty="0"/>
              <a:t>　　　　　　　　　　　　</a:t>
            </a:r>
            <a:br>
              <a:rPr kumimoji="1" lang="en-US" altLang="ja-JP" sz="1800" dirty="0"/>
            </a:br>
            <a:endParaRPr kumimoji="1" lang="ja-JP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42" y="3864217"/>
            <a:ext cx="3039493" cy="23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896544" cy="43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nihon-sbr\Pictures\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59728"/>
            <a:ext cx="7848872" cy="360040"/>
          </a:xfrm>
        </p:spPr>
        <p:txBody>
          <a:bodyPr anchor="t">
            <a:normAutofit fontScale="90000"/>
          </a:bodyPr>
          <a:lstStyle/>
          <a:p>
            <a:pPr algn="l"/>
            <a:r>
              <a:rPr kumimoji="1" lang="en-US" altLang="ja-JP" sz="2000" b="1" dirty="0"/>
              <a:t>Sushi Zo  </a:t>
            </a:r>
            <a:r>
              <a:rPr lang="en-US" altLang="ja-JP" sz="2000" b="1" dirty="0"/>
              <a:t>West</a:t>
            </a:r>
            <a:r>
              <a:rPr lang="ja-JP" altLang="en-US" sz="2000" b="1" dirty="0"/>
              <a:t>　</a:t>
            </a:r>
            <a:r>
              <a:rPr kumimoji="1" lang="en-US" altLang="ja-JP" sz="2000" b="1" dirty="0"/>
              <a:t> LA  </a:t>
            </a:r>
            <a:r>
              <a:rPr kumimoji="1" lang="ja-JP" altLang="en-US" sz="2000" b="1" dirty="0"/>
              <a:t>内外装　（　</a:t>
            </a:r>
            <a:r>
              <a:rPr kumimoji="1" lang="en-US" altLang="ja-JP" sz="2000" b="1" dirty="0"/>
              <a:t>Sushi</a:t>
            </a:r>
            <a:r>
              <a:rPr kumimoji="1" lang="ja-JP" altLang="en-US" sz="2000" b="1" dirty="0"/>
              <a:t>　</a:t>
            </a:r>
            <a:r>
              <a:rPr kumimoji="1" lang="en-US" altLang="ja-JP" sz="2000" b="1" dirty="0"/>
              <a:t>Zo </a:t>
            </a:r>
            <a:r>
              <a:rPr lang="ja-JP" altLang="en-US" sz="2000" b="1" dirty="0"/>
              <a:t>　ロサンゼルス　ウエスト</a:t>
            </a:r>
            <a:r>
              <a:rPr kumimoji="1" lang="ja-JP" altLang="en-US" sz="2000" b="1" dirty="0"/>
              <a:t>　店　）</a:t>
            </a:r>
            <a:br>
              <a:rPr kumimoji="1" lang="en-US" altLang="ja-JP" sz="2000" b="1" dirty="0"/>
            </a:br>
            <a:br>
              <a:rPr lang="en-US" altLang="ja-JP" sz="2000" b="1" dirty="0"/>
            </a:br>
            <a:r>
              <a:rPr lang="en-US" altLang="ja-JP" sz="1800" b="1" dirty="0"/>
              <a:t>Address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: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9824 National Blvd Los Angeles  CA 90034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USA</a:t>
            </a:r>
            <a:br>
              <a:rPr lang="en-US" altLang="ja-JP" sz="1600" b="1" dirty="0"/>
            </a:br>
            <a:br>
              <a:rPr lang="en-US" altLang="ja-JP" sz="1600" b="1" dirty="0"/>
            </a:br>
            <a:endParaRPr kumimoji="1" lang="ja-JP" altLang="en-US" sz="1600" b="1" dirty="0"/>
          </a:p>
        </p:txBody>
      </p:sp>
      <p:pic>
        <p:nvPicPr>
          <p:cNvPr id="5" name="Picture 2" descr="C:\Users\nihon-sbr\Pictures\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196752"/>
            <a:ext cx="3096342" cy="22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0" r="50562"/>
          <a:stretch/>
        </p:blipFill>
        <p:spPr>
          <a:xfrm>
            <a:off x="395535" y="1772816"/>
            <a:ext cx="4917609" cy="45037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59049" r="651" b="1"/>
          <a:stretch/>
        </p:blipFill>
        <p:spPr>
          <a:xfrm>
            <a:off x="5796136" y="3861048"/>
            <a:ext cx="3096343" cy="24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580" y="800708"/>
            <a:ext cx="8085852" cy="360040"/>
          </a:xfrm>
        </p:spPr>
        <p:txBody>
          <a:bodyPr anchor="t">
            <a:normAutofit fontScale="90000"/>
          </a:bodyPr>
          <a:lstStyle/>
          <a:p>
            <a:pPr algn="l"/>
            <a:r>
              <a:rPr kumimoji="1" lang="en-US" altLang="ja-JP" sz="2000" b="1" dirty="0"/>
              <a:t>Sushi Zo  </a:t>
            </a:r>
            <a:r>
              <a:rPr lang="en-US" altLang="ja-JP" sz="2000" b="1" dirty="0"/>
              <a:t>Downtown  </a:t>
            </a:r>
            <a:r>
              <a:rPr kumimoji="1" lang="en-US" altLang="ja-JP" sz="2000" b="1" dirty="0"/>
              <a:t>LA  </a:t>
            </a:r>
            <a:r>
              <a:rPr lang="en-US" altLang="ja-JP" sz="2000" b="1" dirty="0"/>
              <a:t> 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Sushi Zo  </a:t>
            </a:r>
            <a:r>
              <a:rPr lang="ja-JP" altLang="en-US" sz="2000" b="1" dirty="0"/>
              <a:t>ロサンゼルス　ダウンタウン店　中心部　）</a:t>
            </a:r>
            <a:br>
              <a:rPr kumimoji="1" lang="en-US" altLang="ja-JP" sz="1600" b="1" dirty="0"/>
            </a:br>
            <a:br>
              <a:rPr lang="en-US" altLang="ja-JP" sz="1200" b="1" dirty="0"/>
            </a:br>
            <a:r>
              <a:rPr lang="en-US" altLang="ja-JP" sz="1800" b="1" dirty="0"/>
              <a:t>Address  :  334 S . Main St   Los Angeles  CA 90034 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USA</a:t>
            </a:r>
            <a:br>
              <a:rPr lang="en-US" altLang="ja-JP" sz="1600" b="1" dirty="0"/>
            </a:br>
            <a:br>
              <a:rPr lang="en-US" altLang="ja-JP" sz="1600" b="1" dirty="0"/>
            </a:br>
            <a:br>
              <a:rPr lang="en-US" altLang="ja-JP" sz="1600" b="1" dirty="0"/>
            </a:br>
            <a:endParaRPr kumimoji="1" lang="ja-JP" alt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0" y="4091157"/>
            <a:ext cx="30748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1" y="2241091"/>
            <a:ext cx="4845492" cy="40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nihon-sbr\Pictures\sushizo-thumb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0" y="1479084"/>
            <a:ext cx="3074844" cy="21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2267744" y="7173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033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545157"/>
            <a:ext cx="7704856" cy="722511"/>
          </a:xfrm>
        </p:spPr>
        <p:txBody>
          <a:bodyPr>
            <a:noAutofit/>
          </a:bodyPr>
          <a:lstStyle/>
          <a:p>
            <a:pPr algn="l"/>
            <a:r>
              <a:rPr lang="en-US" altLang="ja-JP" sz="1800" b="1" dirty="0">
                <a:effectLst/>
              </a:rPr>
              <a:t>Sushi  Zo</a:t>
            </a:r>
            <a:r>
              <a:rPr lang="ja-JP" altLang="en-US" sz="1800" b="1" dirty="0">
                <a:effectLst/>
              </a:rPr>
              <a:t> 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Bangkok</a:t>
            </a:r>
            <a:r>
              <a:rPr lang="ja-JP" altLang="en-US" sz="1800" b="1" dirty="0"/>
              <a:t>　（ </a:t>
            </a:r>
            <a:r>
              <a:rPr lang="en-US" altLang="ja-JP" sz="1800" b="1" dirty="0"/>
              <a:t>Sushi Zo </a:t>
            </a:r>
            <a:r>
              <a:rPr lang="ja-JP" altLang="en-US" sz="1800" b="1" dirty="0"/>
              <a:t>バンコク　店）</a:t>
            </a:r>
            <a:br>
              <a:rPr lang="en-US" altLang="ja-JP" sz="1800" b="1" dirty="0"/>
            </a:br>
            <a:br>
              <a:rPr lang="en-US" altLang="ja-JP" sz="1800" b="1" dirty="0"/>
            </a:br>
            <a:r>
              <a:rPr lang="en-US" altLang="ja-JP" sz="1800" b="1" dirty="0"/>
              <a:t>Address  :</a:t>
            </a:r>
            <a:r>
              <a:rPr lang="ja-JP" altLang="en-US" sz="1800" b="1" dirty="0"/>
              <a:t>　</a:t>
            </a:r>
            <a:r>
              <a:rPr lang="en-US" altLang="ja-JP" sz="1800" b="1" dirty="0" err="1">
                <a:effectLst/>
              </a:rPr>
              <a:t>Athenee</a:t>
            </a:r>
            <a:r>
              <a:rPr lang="en-US" altLang="ja-JP" sz="1800" b="1" dirty="0">
                <a:effectLst/>
              </a:rPr>
              <a:t> Tower63 Wireless Road, </a:t>
            </a:r>
            <a:r>
              <a:rPr lang="en-US" altLang="ja-JP" sz="1800" b="1" dirty="0" err="1">
                <a:effectLst/>
              </a:rPr>
              <a:t>Lumpini</a:t>
            </a:r>
            <a:r>
              <a:rPr lang="en-US" altLang="ja-JP" sz="1800" b="1" dirty="0">
                <a:effectLst/>
              </a:rPr>
              <a:t>, Bangkok, Thailand</a:t>
            </a:r>
            <a:endParaRPr kumimoji="1" lang="ja-JP" altLang="en-US" sz="1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87316" y="6381328"/>
            <a:ext cx="3870908" cy="231304"/>
          </a:xfrm>
        </p:spPr>
        <p:txBody>
          <a:bodyPr>
            <a:normAutofit fontScale="25000" lnSpcReduction="20000"/>
          </a:bodyPr>
          <a:lstStyle/>
          <a:p>
            <a:r>
              <a:rPr lang="en-US" altLang="ja-JP" sz="4800" b="1" dirty="0"/>
              <a:t>2016</a:t>
            </a:r>
            <a:r>
              <a:rPr lang="ja-JP" altLang="en-US" sz="4800" b="1" dirty="0"/>
              <a:t>　</a:t>
            </a:r>
            <a:r>
              <a:rPr lang="en-US" altLang="ja-JP" sz="4800" b="1" dirty="0"/>
              <a:t>December</a:t>
            </a:r>
            <a:r>
              <a:rPr lang="ja-JP" altLang="en-US" sz="4800" b="1" dirty="0"/>
              <a:t>　</a:t>
            </a:r>
            <a:r>
              <a:rPr lang="en-US" altLang="ja-JP" sz="4800" b="1" dirty="0"/>
              <a:t>Coming Soon</a:t>
            </a:r>
          </a:p>
          <a:p>
            <a:endParaRPr lang="en-US" altLang="ja-JP" sz="1800" dirty="0"/>
          </a:p>
          <a:p>
            <a:endParaRPr lang="en-US" altLang="ja-JP" sz="1800" dirty="0"/>
          </a:p>
          <a:p>
            <a:endParaRPr lang="en-US" altLang="ja-JP" sz="1800" dirty="0"/>
          </a:p>
        </p:txBody>
      </p:sp>
      <p:pic>
        <p:nvPicPr>
          <p:cNvPr id="4" name="Picture 2" descr="C:\Users\JAPANSBR\Desktop\exterior-of-h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7310"/>
            <a:ext cx="2880320" cy="21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35705" y="135656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Plaza </a:t>
            </a:r>
            <a:r>
              <a:rPr lang="en-US" altLang="ja-JP" dirty="0" err="1"/>
              <a:t>Athenee</a:t>
            </a:r>
            <a:r>
              <a:rPr lang="en-US" altLang="ja-JP" dirty="0"/>
              <a:t> </a:t>
            </a:r>
            <a:r>
              <a:rPr lang="en-US" altLang="ja-JP" dirty="0" err="1"/>
              <a:t>Bankok</a:t>
            </a:r>
            <a:r>
              <a:rPr lang="en-US" altLang="ja-JP" dirty="0"/>
              <a:t> A Royal </a:t>
            </a:r>
            <a:r>
              <a:rPr lang="en-US" altLang="ja-JP" dirty="0" err="1"/>
              <a:t>Meridien</a:t>
            </a:r>
            <a:r>
              <a:rPr lang="en-US" altLang="ja-JP" dirty="0"/>
              <a:t> </a:t>
            </a:r>
            <a:r>
              <a:rPr lang="en-US" altLang="ja-JP" dirty="0" err="1"/>
              <a:t>HotelOffice</a:t>
            </a:r>
            <a:r>
              <a:rPr lang="en-US" altLang="ja-JP" dirty="0"/>
              <a:t> </a:t>
            </a:r>
            <a:r>
              <a:rPr lang="ja-JP" altLang="en-US" dirty="0"/>
              <a:t>ビル　１</a:t>
            </a:r>
            <a:r>
              <a:rPr lang="en-US" altLang="ja-JP" dirty="0"/>
              <a:t>F 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9008"/>
            <a:ext cx="5112568" cy="41455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7"/>
            <a:ext cx="2880321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19" y="545157"/>
            <a:ext cx="7920879" cy="579587"/>
          </a:xfrm>
        </p:spPr>
        <p:txBody>
          <a:bodyPr>
            <a:noAutofit/>
          </a:bodyPr>
          <a:lstStyle/>
          <a:p>
            <a:pPr algn="l"/>
            <a:r>
              <a:rPr lang="en-US" altLang="ja-JP" sz="1800" b="1" dirty="0">
                <a:effectLst/>
              </a:rPr>
              <a:t>Sushi  Zo</a:t>
            </a:r>
            <a:r>
              <a:rPr lang="ja-JP" altLang="en-US" sz="1800" b="1" dirty="0">
                <a:effectLst/>
              </a:rPr>
              <a:t> 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Tokyo</a:t>
            </a:r>
            <a:r>
              <a:rPr lang="ja-JP" altLang="en-US" sz="1800" b="1" dirty="0"/>
              <a:t>　</a:t>
            </a:r>
            <a:br>
              <a:rPr lang="en-US" altLang="ja-JP" sz="1800" b="1" dirty="0"/>
            </a:br>
            <a:br>
              <a:rPr lang="en-US" altLang="ja-JP" sz="1800" b="1" dirty="0"/>
            </a:br>
            <a:r>
              <a:rPr lang="en-US" altLang="ja-JP" sz="1800" b="1" dirty="0"/>
              <a:t>Address  :</a:t>
            </a:r>
            <a:r>
              <a:rPr lang="ja-JP" altLang="en-US" sz="1800" b="1" dirty="0"/>
              <a:t>　</a:t>
            </a:r>
            <a:r>
              <a:rPr lang="en-US" altLang="ja-JP" sz="1800" b="1" dirty="0"/>
              <a:t>7-6-5</a:t>
            </a:r>
            <a:r>
              <a:rPr lang="ja-JP" altLang="en-US" sz="1800" b="1" dirty="0"/>
              <a:t>　</a:t>
            </a:r>
            <a:r>
              <a:rPr lang="en-US" altLang="ja-JP" sz="1800" b="1" dirty="0" err="1"/>
              <a:t>Roppongi</a:t>
            </a:r>
            <a:r>
              <a:rPr lang="en-US" altLang="ja-JP" sz="1800" b="1" dirty="0"/>
              <a:t>,</a:t>
            </a:r>
            <a:r>
              <a:rPr lang="ja-JP" altLang="en-US" sz="1800" b="1" dirty="0"/>
              <a:t> </a:t>
            </a:r>
            <a:r>
              <a:rPr lang="en-US" altLang="ja-JP" sz="1800" b="1" dirty="0"/>
              <a:t>Minato-ku,</a:t>
            </a:r>
            <a:r>
              <a:rPr lang="ja-JP" altLang="en-US" sz="1800" b="1" dirty="0"/>
              <a:t> </a:t>
            </a:r>
            <a:r>
              <a:rPr lang="en-US" altLang="ja-JP" sz="1800" b="1" dirty="0"/>
              <a:t>Tokyo,</a:t>
            </a:r>
            <a:r>
              <a:rPr lang="ja-JP" altLang="en-US" sz="1800" b="1" dirty="0"/>
              <a:t> </a:t>
            </a:r>
            <a:r>
              <a:rPr lang="en-US" altLang="ja-JP" sz="1800" b="1" dirty="0"/>
              <a:t>106-0015</a:t>
            </a:r>
            <a:r>
              <a:rPr lang="ja-JP" altLang="en-US" sz="1800" b="1" dirty="0"/>
              <a:t> </a:t>
            </a:r>
            <a:r>
              <a:rPr lang="en-US" altLang="ja-JP" sz="1800" b="1" dirty="0"/>
              <a:t>Japan</a:t>
            </a:r>
            <a:endParaRPr kumimoji="1" lang="ja-JP" altLang="en-US" sz="1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87316" y="6381328"/>
            <a:ext cx="3870908" cy="231304"/>
          </a:xfrm>
        </p:spPr>
        <p:txBody>
          <a:bodyPr>
            <a:normAutofit fontScale="25000" lnSpcReduction="20000"/>
          </a:bodyPr>
          <a:lstStyle/>
          <a:p>
            <a:r>
              <a:rPr lang="en-US" altLang="ja-JP" sz="4800" b="1" dirty="0"/>
              <a:t>2016</a:t>
            </a:r>
            <a:r>
              <a:rPr lang="ja-JP" altLang="en-US" sz="4800" b="1" dirty="0"/>
              <a:t>　</a:t>
            </a:r>
            <a:r>
              <a:rPr lang="en-US" altLang="ja-JP" sz="4800" b="1" dirty="0"/>
              <a:t>December</a:t>
            </a:r>
            <a:r>
              <a:rPr lang="ja-JP" altLang="en-US" sz="4800" b="1" dirty="0"/>
              <a:t>　</a:t>
            </a:r>
            <a:r>
              <a:rPr lang="en-US" altLang="ja-JP" sz="4800" b="1" dirty="0"/>
              <a:t>Coming Soon</a:t>
            </a:r>
          </a:p>
          <a:p>
            <a:endParaRPr lang="en-US" altLang="ja-JP" sz="1800" dirty="0"/>
          </a:p>
          <a:p>
            <a:endParaRPr lang="en-US" altLang="ja-JP" sz="1800" dirty="0"/>
          </a:p>
          <a:p>
            <a:endParaRPr lang="en-US" altLang="ja-JP" sz="1800" dirty="0"/>
          </a:p>
        </p:txBody>
      </p:sp>
      <p:pic>
        <p:nvPicPr>
          <p:cNvPr id="10" name="図 9" descr="室内, 壁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F0E8A7B-72F4-4846-9962-226C5B715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6291" y="4030773"/>
            <a:ext cx="2351938" cy="25202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666F691-D912-4E87-8010-A8ED204CF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4273" y="1510933"/>
            <a:ext cx="2375971" cy="2520279"/>
          </a:xfrm>
          <a:prstGeom prst="rect">
            <a:avLst/>
          </a:prstGeom>
        </p:spPr>
      </p:pic>
      <p:pic>
        <p:nvPicPr>
          <p:cNvPr id="15" name="図 14" descr="音楽, 室内 が含まれている画像&#10;&#10;高い精度で生成された説明">
            <a:extLst>
              <a:ext uri="{FF2B5EF4-FFF2-40B4-BE49-F238E27FC236}">
                <a16:creationId xmlns:a16="http://schemas.microsoft.com/office/drawing/2014/main" id="{6EC6EA7A-0503-40CF-87F0-F433859D5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086" y="1679542"/>
            <a:ext cx="4954019" cy="47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</Words>
  <Application>Microsoft Office PowerPoint</Application>
  <PresentationFormat>画面に合わせる (4:3)</PresentationFormat>
  <Paragraphs>12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游ゴシック</vt:lpstr>
      <vt:lpstr>Arial</vt:lpstr>
      <vt:lpstr>Calibri</vt:lpstr>
      <vt:lpstr>Office ​​テーマ</vt:lpstr>
      <vt:lpstr>Sushi Zo NY　　（　Sushi　Zo　ニューヨーク店　）   Address　：　88  W. 3rd　St  New  York　10012　USA  　　　　　　　　　　　　 </vt:lpstr>
      <vt:lpstr>Sushi Zo  West　 LA  内外装　（　Sushi　Zo 　ロサンゼルス　ウエスト　店　）  Address　:　9824 National Blvd Los Angeles  CA 90034　USA  </vt:lpstr>
      <vt:lpstr>Sushi Zo  Downtown  LA   （Sushi Zo  ロサンゼルス　ダウンタウン店　中心部　）  Address  :  334 S . Main St   Los Angeles  CA 90034 　USA   </vt:lpstr>
      <vt:lpstr>Sushi  Zo 　Bangkok　（ Sushi Zo バンコク　店）  Address  :　Athenee Tower63 Wireless Road, Lumpini, Bangkok, Thailand</vt:lpstr>
      <vt:lpstr>Sushi  Zo 　Tokyo　  Address  :　7-6-5　Roppongi, Minato-ku, Tokyo, 106-0015 Japan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SuShi Zo NY  </dc:title>
  <dc:creator>TakshiSuzuki</dc:creator>
  <cp:lastModifiedBy>Takashi Suzuki</cp:lastModifiedBy>
  <cp:revision>52</cp:revision>
  <cp:lastPrinted>2017-05-27T03:41:12Z</cp:lastPrinted>
  <dcterms:created xsi:type="dcterms:W3CDTF">2016-05-20T08:25:02Z</dcterms:created>
  <dcterms:modified xsi:type="dcterms:W3CDTF">2017-09-06T22:48:24Z</dcterms:modified>
</cp:coreProperties>
</file>