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C10602-B4F5-0199-F4D4-9D0F008E9A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18553C4-127C-3EB3-03C3-44B77D2153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741A24-131F-E25C-B0B2-B30BAB260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9A24-9A31-4FD3-9562-74CECCB56E4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051188-B7A8-C9BC-2BB8-3402CFA27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F8353B-EC40-E55E-5A10-C7E800B3B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5FDC-37B5-4AAF-980F-80C918A27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630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FA9484-B2A6-2AAB-F92D-BB3B5220A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12B1CC-BDF4-5E12-8C50-B2F3FE69E6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5D506B-19D0-BFC0-E010-533338BF5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9A24-9A31-4FD3-9562-74CECCB56E4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0094F8-4158-B892-CAD7-26D5795CC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63AC12-8B47-E982-AEA6-E6DEB29A8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5FDC-37B5-4AAF-980F-80C918A27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151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A42949A-BB3E-4009-5E47-6596A49DB5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77669F-23A8-FADB-1EFA-BE099C3C7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4BDF15-3BE7-E78B-B613-6DF05354F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9A24-9A31-4FD3-9562-74CECCB56E4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DCA0A-05B9-E16C-FFA8-6361567B9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F8239F-55F9-F5DC-98ED-F8BDFD2E0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5FDC-37B5-4AAF-980F-80C918A27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257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04C940-7A7B-214D-0645-83238EA0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AA6AE2-65AF-8ECD-5280-BDF4F47C3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A573D9-7C20-479B-30A8-2476366B9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9A24-9A31-4FD3-9562-74CECCB56E4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F16414-2DBB-0620-F8EA-D8C019466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D4798B-1425-6FA5-C450-F8F9BF7A2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5FDC-37B5-4AAF-980F-80C918A27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190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398CBF-497F-D790-258A-E06FA5DD4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6F6A8FA-F9E1-4ED8-7323-19872FEC2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99E9A7-E527-B514-FB2D-EC94FA035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9A24-9A31-4FD3-9562-74CECCB56E4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C4F73B-4FB8-7BBB-A11E-1FD54A68D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6F4E8B-EEEA-FA6D-FBC3-610875B1D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5FDC-37B5-4AAF-980F-80C918A27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178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EA29FC-A490-20DB-4C3C-3EECC4808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809070-7CCD-56A2-2318-A42308FB5D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AD3EC49-75E9-651C-DDD2-4821FF0E6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8C0727-EB35-F50F-7511-3A41933B5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9A24-9A31-4FD3-9562-74CECCB56E4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CB8B04B-1A26-B100-A6B8-B6DDBA59D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8A4723A-489A-BBD2-2BB5-1D9420680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5FDC-37B5-4AAF-980F-80C918A27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666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3A1524-7C2C-5AFF-5853-CD9F76EA1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FA3C79-9AD9-274F-64C1-74FD1304D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36E945B-D7C3-50F4-48B7-4C3FB65D2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0AB1D5F-CFF7-F295-E709-BE64FCEC97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E453066-891D-BFD4-05D4-ABE1A1F4FF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5E219DD-D9C6-A0B6-60F4-B2FCE0248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9A24-9A31-4FD3-9562-74CECCB56E4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FE80749-1DBE-3BB2-AE51-75B2ADE2D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2837675-D721-9C9E-1768-8BD48A8EB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5FDC-37B5-4AAF-980F-80C918A27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995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A87B43-6457-0A27-4865-E559C2CFB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4210D5-A235-C8A8-1BBE-80B85B931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9A24-9A31-4FD3-9562-74CECCB56E4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4A8DF05-9DA0-BBB8-FFEF-651E0D458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7558C6-AD32-6E9B-6B39-6DBD046FE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5FDC-37B5-4AAF-980F-80C918A27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36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DD413AF-D195-13C1-24A2-54E80D65E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9A24-9A31-4FD3-9562-74CECCB56E4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B669B35-796C-231B-2A94-4CF498A49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A19CF3-738F-09E1-91C4-E5A2C5099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5FDC-37B5-4AAF-980F-80C918A27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562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C56FE4-042B-7646-F509-A75B25D12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6D8D8A-5A71-D284-0C3B-B0EE5E6F2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DCAD3F9-563E-53AA-E853-F644EDF4E7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BB2E90B-9AE2-69B4-C83A-67445D0FE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9A24-9A31-4FD3-9562-74CECCB56E4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260A3AD-7771-E8AA-62F0-E85D0408F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AAA47A-55AE-B480-4E71-18A8D713D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5FDC-37B5-4AAF-980F-80C918A27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364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B7AEC6-00C8-892F-128D-F096D89FF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1E32FA8-5A05-3E17-81E4-725DEA9C2F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19EC584-5833-D430-52AC-5794F6E59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C3DBD2-34B6-F15B-8836-267E30AF6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9A24-9A31-4FD3-9562-74CECCB56E4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09DECB-DD08-CA32-13FE-AAEFBF199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4D9FCF-1B10-2D21-D16E-4C2E82B50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5FDC-37B5-4AAF-980F-80C918A27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991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A612085-6D4F-EFC7-EE29-BDB44E81A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F5171D5-89B8-A110-14E7-F5D085A89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8B5A7F-29CC-99A4-30BC-BB3A0E9C7A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69A24-9A31-4FD3-9562-74CECCB56E4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9E0E49-5CB3-80B7-4259-CF76D5E82A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A7F297-B199-6D0C-1F8E-BC90199941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D5FDC-37B5-4AAF-980F-80C918A27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555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520B31-C0CC-7ECB-7EA9-9712A953D1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EEEEEDB-ECE7-A53A-80E7-7969E1F3FE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8DD112C-A004-0DFD-FF86-5A0723BD61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3" y="0"/>
            <a:ext cx="120257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713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博文 櫻澤</dc:creator>
  <cp:lastModifiedBy>博文 櫻澤</cp:lastModifiedBy>
  <cp:revision>1</cp:revision>
  <dcterms:created xsi:type="dcterms:W3CDTF">2025-05-06T05:29:27Z</dcterms:created>
  <dcterms:modified xsi:type="dcterms:W3CDTF">2025-05-06T05:30:28Z</dcterms:modified>
</cp:coreProperties>
</file>